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5" r:id="rId3"/>
    <p:sldId id="264" r:id="rId4"/>
    <p:sldId id="288" r:id="rId5"/>
    <p:sldId id="262" r:id="rId6"/>
    <p:sldId id="283" r:id="rId7"/>
    <p:sldId id="258" r:id="rId8"/>
    <p:sldId id="259" r:id="rId9"/>
    <p:sldId id="263" r:id="rId10"/>
    <p:sldId id="276" r:id="rId11"/>
    <p:sldId id="275" r:id="rId12"/>
    <p:sldId id="284" r:id="rId13"/>
    <p:sldId id="290" r:id="rId14"/>
    <p:sldId id="289" r:id="rId15"/>
    <p:sldId id="292" r:id="rId16"/>
    <p:sldId id="294" r:id="rId17"/>
    <p:sldId id="293" r:id="rId18"/>
    <p:sldId id="279" r:id="rId19"/>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B5303C-01E0-241E-ABF2-643CE9CBEBEE}" name="DSA - Camila Pereyra" initials="DCP" userId="S::camila.pereyra@adventistas.org::d845e14f-0275-4180-9126-9822cc65e4d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84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5" d="100"/>
          <a:sy n="115" d="100"/>
        </p:scale>
        <p:origin x="37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SA - Camila Pereyra" userId="d845e14f-0275-4180-9126-9822cc65e4d6" providerId="ADAL" clId="{C5626080-F3F2-43DF-A25C-FA58683B67F2}"/>
    <pc:docChg chg="custSel modSld">
      <pc:chgData name="DSA - Camila Pereyra" userId="d845e14f-0275-4180-9126-9822cc65e4d6" providerId="ADAL" clId="{C5626080-F3F2-43DF-A25C-FA58683B67F2}" dt="2023-02-02T18:48:33.172" v="84" actId="6549"/>
      <pc:docMkLst>
        <pc:docMk/>
      </pc:docMkLst>
      <pc:sldChg chg="modSp mod">
        <pc:chgData name="DSA - Camila Pereyra" userId="d845e14f-0275-4180-9126-9822cc65e4d6" providerId="ADAL" clId="{C5626080-F3F2-43DF-A25C-FA58683B67F2}" dt="2023-02-02T17:48:36.574" v="1" actId="790"/>
        <pc:sldMkLst>
          <pc:docMk/>
          <pc:sldMk cId="159001644" sldId="256"/>
        </pc:sldMkLst>
        <pc:spChg chg="mod">
          <ac:chgData name="DSA - Camila Pereyra" userId="d845e14f-0275-4180-9126-9822cc65e4d6" providerId="ADAL" clId="{C5626080-F3F2-43DF-A25C-FA58683B67F2}" dt="2023-02-02T17:48:36.574" v="1" actId="790"/>
          <ac:spMkLst>
            <pc:docMk/>
            <pc:sldMk cId="159001644" sldId="256"/>
            <ac:spMk id="8" creationId="{00000000-0000-0000-0000-000000000000}"/>
          </ac:spMkLst>
        </pc:spChg>
      </pc:sldChg>
      <pc:sldChg chg="modSp mod">
        <pc:chgData name="DSA - Camila Pereyra" userId="d845e14f-0275-4180-9126-9822cc65e4d6" providerId="ADAL" clId="{C5626080-F3F2-43DF-A25C-FA58683B67F2}" dt="2023-02-02T17:53:05.737" v="28" actId="20577"/>
        <pc:sldMkLst>
          <pc:docMk/>
          <pc:sldMk cId="55172722" sldId="258"/>
        </pc:sldMkLst>
        <pc:spChg chg="mod">
          <ac:chgData name="DSA - Camila Pereyra" userId="d845e14f-0275-4180-9126-9822cc65e4d6" providerId="ADAL" clId="{C5626080-F3F2-43DF-A25C-FA58683B67F2}" dt="2023-02-02T17:53:05.737" v="28" actId="20577"/>
          <ac:spMkLst>
            <pc:docMk/>
            <pc:sldMk cId="55172722" sldId="258"/>
            <ac:spMk id="2" creationId="{00000000-0000-0000-0000-000000000000}"/>
          </ac:spMkLst>
        </pc:spChg>
      </pc:sldChg>
      <pc:sldChg chg="modSp mod">
        <pc:chgData name="DSA - Camila Pereyra" userId="d845e14f-0275-4180-9126-9822cc65e4d6" providerId="ADAL" clId="{C5626080-F3F2-43DF-A25C-FA58683B67F2}" dt="2023-02-02T17:53:24.304" v="29" actId="20577"/>
        <pc:sldMkLst>
          <pc:docMk/>
          <pc:sldMk cId="160779019" sldId="259"/>
        </pc:sldMkLst>
        <pc:spChg chg="mod">
          <ac:chgData name="DSA - Camila Pereyra" userId="d845e14f-0275-4180-9126-9822cc65e4d6" providerId="ADAL" clId="{C5626080-F3F2-43DF-A25C-FA58683B67F2}" dt="2023-02-02T17:53:24.304" v="29" actId="20577"/>
          <ac:spMkLst>
            <pc:docMk/>
            <pc:sldMk cId="160779019" sldId="259"/>
            <ac:spMk id="2" creationId="{00000000-0000-0000-0000-000000000000}"/>
          </ac:spMkLst>
        </pc:spChg>
      </pc:sldChg>
      <pc:sldChg chg="modSp mod">
        <pc:chgData name="DSA - Camila Pereyra" userId="d845e14f-0275-4180-9126-9822cc65e4d6" providerId="ADAL" clId="{C5626080-F3F2-43DF-A25C-FA58683B67F2}" dt="2023-02-02T17:51:35.327" v="23" actId="20577"/>
        <pc:sldMkLst>
          <pc:docMk/>
          <pc:sldMk cId="1780267970" sldId="262"/>
        </pc:sldMkLst>
        <pc:spChg chg="mod">
          <ac:chgData name="DSA - Camila Pereyra" userId="d845e14f-0275-4180-9126-9822cc65e4d6" providerId="ADAL" clId="{C5626080-F3F2-43DF-A25C-FA58683B67F2}" dt="2023-02-02T17:51:35.327" v="23" actId="20577"/>
          <ac:spMkLst>
            <pc:docMk/>
            <pc:sldMk cId="1780267970" sldId="262"/>
            <ac:spMk id="3" creationId="{00000000-0000-0000-0000-000000000000}"/>
          </ac:spMkLst>
        </pc:spChg>
      </pc:sldChg>
      <pc:sldChg chg="modSp mod">
        <pc:chgData name="DSA - Camila Pereyra" userId="d845e14f-0275-4180-9126-9822cc65e4d6" providerId="ADAL" clId="{C5626080-F3F2-43DF-A25C-FA58683B67F2}" dt="2023-02-02T17:53:36.466" v="38" actId="20577"/>
        <pc:sldMkLst>
          <pc:docMk/>
          <pc:sldMk cId="4025347217" sldId="263"/>
        </pc:sldMkLst>
        <pc:spChg chg="mod">
          <ac:chgData name="DSA - Camila Pereyra" userId="d845e14f-0275-4180-9126-9822cc65e4d6" providerId="ADAL" clId="{C5626080-F3F2-43DF-A25C-FA58683B67F2}" dt="2023-02-02T17:53:36.466" v="38" actId="20577"/>
          <ac:spMkLst>
            <pc:docMk/>
            <pc:sldMk cId="4025347217" sldId="263"/>
            <ac:spMk id="2" creationId="{00000000-0000-0000-0000-000000000000}"/>
          </ac:spMkLst>
        </pc:spChg>
      </pc:sldChg>
      <pc:sldChg chg="modSp mod">
        <pc:chgData name="DSA - Camila Pereyra" userId="d845e14f-0275-4180-9126-9822cc65e4d6" providerId="ADAL" clId="{C5626080-F3F2-43DF-A25C-FA58683B67F2}" dt="2023-02-02T17:50:26.054" v="15" actId="20577"/>
        <pc:sldMkLst>
          <pc:docMk/>
          <pc:sldMk cId="2335193227" sldId="264"/>
        </pc:sldMkLst>
        <pc:spChg chg="mod">
          <ac:chgData name="DSA - Camila Pereyra" userId="d845e14f-0275-4180-9126-9822cc65e4d6" providerId="ADAL" clId="{C5626080-F3F2-43DF-A25C-FA58683B67F2}" dt="2023-02-02T17:50:26.054" v="15" actId="20577"/>
          <ac:spMkLst>
            <pc:docMk/>
            <pc:sldMk cId="2335193227" sldId="264"/>
            <ac:spMk id="2" creationId="{00000000-0000-0000-0000-000000000000}"/>
          </ac:spMkLst>
        </pc:spChg>
      </pc:sldChg>
      <pc:sldChg chg="modSp mod">
        <pc:chgData name="DSA - Camila Pereyra" userId="d845e14f-0275-4180-9126-9822cc65e4d6" providerId="ADAL" clId="{C5626080-F3F2-43DF-A25C-FA58683B67F2}" dt="2023-02-02T17:56:52.885" v="61" actId="790"/>
        <pc:sldMkLst>
          <pc:docMk/>
          <pc:sldMk cId="2231976808" sldId="275"/>
        </pc:sldMkLst>
        <pc:spChg chg="mod">
          <ac:chgData name="DSA - Camila Pereyra" userId="d845e14f-0275-4180-9126-9822cc65e4d6" providerId="ADAL" clId="{C5626080-F3F2-43DF-A25C-FA58683B67F2}" dt="2023-02-02T17:56:00.872" v="57" actId="14100"/>
          <ac:spMkLst>
            <pc:docMk/>
            <pc:sldMk cId="2231976808" sldId="275"/>
            <ac:spMk id="2" creationId="{00000000-0000-0000-0000-000000000000}"/>
          </ac:spMkLst>
        </pc:spChg>
        <pc:spChg chg="mod">
          <ac:chgData name="DSA - Camila Pereyra" userId="d845e14f-0275-4180-9126-9822cc65e4d6" providerId="ADAL" clId="{C5626080-F3F2-43DF-A25C-FA58683B67F2}" dt="2023-02-02T17:56:30.479" v="59" actId="790"/>
          <ac:spMkLst>
            <pc:docMk/>
            <pc:sldMk cId="2231976808" sldId="275"/>
            <ac:spMk id="3" creationId="{00000000-0000-0000-0000-000000000000}"/>
          </ac:spMkLst>
        </pc:spChg>
        <pc:spChg chg="mod">
          <ac:chgData name="DSA - Camila Pereyra" userId="d845e14f-0275-4180-9126-9822cc65e4d6" providerId="ADAL" clId="{C5626080-F3F2-43DF-A25C-FA58683B67F2}" dt="2023-02-02T17:56:52.885" v="61" actId="790"/>
          <ac:spMkLst>
            <pc:docMk/>
            <pc:sldMk cId="2231976808" sldId="275"/>
            <ac:spMk id="5" creationId="{00000000-0000-0000-0000-000000000000}"/>
          </ac:spMkLst>
        </pc:spChg>
      </pc:sldChg>
      <pc:sldChg chg="modSp mod">
        <pc:chgData name="DSA - Camila Pereyra" userId="d845e14f-0275-4180-9126-9822cc65e4d6" providerId="ADAL" clId="{C5626080-F3F2-43DF-A25C-FA58683B67F2}" dt="2023-02-02T17:55:01.358" v="48" actId="14100"/>
        <pc:sldMkLst>
          <pc:docMk/>
          <pc:sldMk cId="34104315" sldId="276"/>
        </pc:sldMkLst>
        <pc:spChg chg="mod">
          <ac:chgData name="DSA - Camila Pereyra" userId="d845e14f-0275-4180-9126-9822cc65e4d6" providerId="ADAL" clId="{C5626080-F3F2-43DF-A25C-FA58683B67F2}" dt="2023-02-02T17:55:01.358" v="48" actId="14100"/>
          <ac:spMkLst>
            <pc:docMk/>
            <pc:sldMk cId="34104315" sldId="276"/>
            <ac:spMk id="2" creationId="{00000000-0000-0000-0000-000000000000}"/>
          </ac:spMkLst>
        </pc:spChg>
      </pc:sldChg>
      <pc:sldChg chg="modSp mod">
        <pc:chgData name="DSA - Camila Pereyra" userId="d845e14f-0275-4180-9126-9822cc65e4d6" providerId="ADAL" clId="{C5626080-F3F2-43DF-A25C-FA58683B67F2}" dt="2023-02-02T17:57:27.613" v="76" actId="20577"/>
        <pc:sldMkLst>
          <pc:docMk/>
          <pc:sldMk cId="2241986559" sldId="284"/>
        </pc:sldMkLst>
        <pc:spChg chg="mod">
          <ac:chgData name="DSA - Camila Pereyra" userId="d845e14f-0275-4180-9126-9822cc65e4d6" providerId="ADAL" clId="{C5626080-F3F2-43DF-A25C-FA58683B67F2}" dt="2023-02-02T17:57:27.613" v="76" actId="20577"/>
          <ac:spMkLst>
            <pc:docMk/>
            <pc:sldMk cId="2241986559" sldId="284"/>
            <ac:spMk id="2" creationId="{00000000-0000-0000-0000-000000000000}"/>
          </ac:spMkLst>
        </pc:spChg>
      </pc:sldChg>
      <pc:sldChg chg="modSp mod">
        <pc:chgData name="DSA - Camila Pereyra" userId="d845e14f-0275-4180-9126-9822cc65e4d6" providerId="ADAL" clId="{C5626080-F3F2-43DF-A25C-FA58683B67F2}" dt="2023-02-02T17:51:05.095" v="22" actId="20577"/>
        <pc:sldMkLst>
          <pc:docMk/>
          <pc:sldMk cId="2611198454" sldId="288"/>
        </pc:sldMkLst>
        <pc:spChg chg="mod">
          <ac:chgData name="DSA - Camila Pereyra" userId="d845e14f-0275-4180-9126-9822cc65e4d6" providerId="ADAL" clId="{C5626080-F3F2-43DF-A25C-FA58683B67F2}" dt="2023-02-02T17:51:05.095" v="22" actId="20577"/>
          <ac:spMkLst>
            <pc:docMk/>
            <pc:sldMk cId="2611198454" sldId="288"/>
            <ac:spMk id="2" creationId="{00000000-0000-0000-0000-000000000000}"/>
          </ac:spMkLst>
        </pc:spChg>
      </pc:sldChg>
      <pc:sldChg chg="modSp mod addCm delCm">
        <pc:chgData name="DSA - Camila Pereyra" userId="d845e14f-0275-4180-9126-9822cc65e4d6" providerId="ADAL" clId="{C5626080-F3F2-43DF-A25C-FA58683B67F2}" dt="2023-02-02T18:48:33.172" v="84" actId="6549"/>
        <pc:sldMkLst>
          <pc:docMk/>
          <pc:sldMk cId="1751884631" sldId="289"/>
        </pc:sldMkLst>
        <pc:spChg chg="mod">
          <ac:chgData name="DSA - Camila Pereyra" userId="d845e14f-0275-4180-9126-9822cc65e4d6" providerId="ADAL" clId="{C5626080-F3F2-43DF-A25C-FA58683B67F2}" dt="2023-02-02T18:48:33.172" v="84" actId="6549"/>
          <ac:spMkLst>
            <pc:docMk/>
            <pc:sldMk cId="1751884631" sldId="289"/>
            <ac:spMk id="3" creationId="{00000000-0000-0000-0000-000000000000}"/>
          </ac:spMkLst>
        </pc:spChg>
        <pc:extLst>
          <p:ext xmlns:p="http://schemas.openxmlformats.org/presentationml/2006/main" uri="{D6D511B9-2390-475A-947B-AFAB55BFBCF1}">
            <pc226:cmChg xmlns:pc226="http://schemas.microsoft.com/office/powerpoint/2022/06/main/command" chg="add del">
              <pc226:chgData name="DSA - Camila Pereyra" userId="d845e14f-0275-4180-9126-9822cc65e4d6" providerId="ADAL" clId="{C5626080-F3F2-43DF-A25C-FA58683B67F2}" dt="2023-02-02T18:48:28.847" v="82"/>
              <pc2:cmMkLst xmlns:pc2="http://schemas.microsoft.com/office/powerpoint/2019/9/main/command">
                <pc:docMk/>
                <pc:sldMk cId="1751884631" sldId="289"/>
                <pc2:cmMk id="{F9107243-4C2C-4B17-8DD5-0EF3C897D48A}"/>
              </pc2:cmMkLst>
            </pc226:cmChg>
          </p:ext>
        </pc:extLst>
      </pc:sldChg>
      <pc:sldChg chg="modSp mod">
        <pc:chgData name="DSA - Camila Pereyra" userId="d845e14f-0275-4180-9126-9822cc65e4d6" providerId="ADAL" clId="{C5626080-F3F2-43DF-A25C-FA58683B67F2}" dt="2023-02-02T17:58:48.312" v="77" actId="790"/>
        <pc:sldMkLst>
          <pc:docMk/>
          <pc:sldMk cId="2590423118" sldId="290"/>
        </pc:sldMkLst>
        <pc:spChg chg="mod">
          <ac:chgData name="DSA - Camila Pereyra" userId="d845e14f-0275-4180-9126-9822cc65e4d6" providerId="ADAL" clId="{C5626080-F3F2-43DF-A25C-FA58683B67F2}" dt="2023-02-02T17:58:48.312" v="77" actId="790"/>
          <ac:spMkLst>
            <pc:docMk/>
            <pc:sldMk cId="2590423118" sldId="290"/>
            <ac:spMk id="2" creationId="{00000000-0000-0000-0000-000000000000}"/>
          </ac:spMkLst>
        </pc:spChg>
      </pc:sldChg>
      <pc:sldChg chg="modSp mod">
        <pc:chgData name="DSA - Camila Pereyra" userId="d845e14f-0275-4180-9126-9822cc65e4d6" providerId="ADAL" clId="{C5626080-F3F2-43DF-A25C-FA58683B67F2}" dt="2023-02-02T18:06:02.650" v="81" actId="313"/>
        <pc:sldMkLst>
          <pc:docMk/>
          <pc:sldMk cId="3632153545" sldId="293"/>
        </pc:sldMkLst>
        <pc:spChg chg="mod">
          <ac:chgData name="DSA - Camila Pereyra" userId="d845e14f-0275-4180-9126-9822cc65e4d6" providerId="ADAL" clId="{C5626080-F3F2-43DF-A25C-FA58683B67F2}" dt="2023-02-02T18:06:02.650" v="81" actId="313"/>
          <ac:spMkLst>
            <pc:docMk/>
            <pc:sldMk cId="3632153545" sldId="293"/>
            <ac:spMk id="2" creationId="{00000000-0000-0000-0000-000000000000}"/>
          </ac:spMkLst>
        </pc:spChg>
      </pc:sldChg>
      <pc:sldChg chg="modSp mod">
        <pc:chgData name="DSA - Camila Pereyra" userId="d845e14f-0275-4180-9126-9822cc65e4d6" providerId="ADAL" clId="{C5626080-F3F2-43DF-A25C-FA58683B67F2}" dt="2023-02-02T18:04:41.763" v="80" actId="20577"/>
        <pc:sldMkLst>
          <pc:docMk/>
          <pc:sldMk cId="3067467019" sldId="294"/>
        </pc:sldMkLst>
        <pc:spChg chg="mod">
          <ac:chgData name="DSA - Camila Pereyra" userId="d845e14f-0275-4180-9126-9822cc65e4d6" providerId="ADAL" clId="{C5626080-F3F2-43DF-A25C-FA58683B67F2}" dt="2023-02-02T18:04:41.763" v="80" actId="20577"/>
          <ac:spMkLst>
            <pc:docMk/>
            <pc:sldMk cId="3067467019" sldId="294"/>
            <ac:spMk id="2" creationId="{00000000-0000-0000-0000-000000000000}"/>
          </ac:spMkLst>
        </pc:spChg>
      </pc:sldChg>
    </pc:docChg>
  </pc:docChgLst>
  <pc:docChgLst>
    <pc:chgData name="DSA - Beatriz Ozorio" userId="073f1caa-c851-4470-85c4-4d504c612eb8" providerId="ADAL" clId="{119ECF5F-8688-4745-95FC-837B6B17EF8C}"/>
    <pc:docChg chg="custSel modSld">
      <pc:chgData name="DSA - Beatriz Ozorio" userId="073f1caa-c851-4470-85c4-4d504c612eb8" providerId="ADAL" clId="{119ECF5F-8688-4745-95FC-837B6B17EF8C}" dt="2023-01-30T17:05:13.617" v="22" actId="20577"/>
      <pc:docMkLst>
        <pc:docMk/>
      </pc:docMkLst>
      <pc:sldChg chg="modSp mod">
        <pc:chgData name="DSA - Beatriz Ozorio" userId="073f1caa-c851-4470-85c4-4d504c612eb8" providerId="ADAL" clId="{119ECF5F-8688-4745-95FC-837B6B17EF8C}" dt="2023-01-30T16:41:20.505" v="4" actId="20577"/>
        <pc:sldMkLst>
          <pc:docMk/>
          <pc:sldMk cId="55172722" sldId="258"/>
        </pc:sldMkLst>
        <pc:spChg chg="mod">
          <ac:chgData name="DSA - Beatriz Ozorio" userId="073f1caa-c851-4470-85c4-4d504c612eb8" providerId="ADAL" clId="{119ECF5F-8688-4745-95FC-837B6B17EF8C}" dt="2023-01-30T16:41:20.505" v="4" actId="20577"/>
          <ac:spMkLst>
            <pc:docMk/>
            <pc:sldMk cId="55172722" sldId="258"/>
            <ac:spMk id="2" creationId="{00000000-0000-0000-0000-000000000000}"/>
          </ac:spMkLst>
        </pc:spChg>
      </pc:sldChg>
      <pc:sldChg chg="modSp mod">
        <pc:chgData name="DSA - Beatriz Ozorio" userId="073f1caa-c851-4470-85c4-4d504c612eb8" providerId="ADAL" clId="{119ECF5F-8688-4745-95FC-837B6B17EF8C}" dt="2023-01-30T16:45:38.838" v="14" actId="20577"/>
        <pc:sldMkLst>
          <pc:docMk/>
          <pc:sldMk cId="2241986559" sldId="284"/>
        </pc:sldMkLst>
        <pc:spChg chg="mod">
          <ac:chgData name="DSA - Beatriz Ozorio" userId="073f1caa-c851-4470-85c4-4d504c612eb8" providerId="ADAL" clId="{119ECF5F-8688-4745-95FC-837B6B17EF8C}" dt="2023-01-30T16:45:38.838" v="14" actId="20577"/>
          <ac:spMkLst>
            <pc:docMk/>
            <pc:sldMk cId="2241986559" sldId="284"/>
            <ac:spMk id="2" creationId="{00000000-0000-0000-0000-000000000000}"/>
          </ac:spMkLst>
        </pc:spChg>
      </pc:sldChg>
      <pc:sldChg chg="modSp mod">
        <pc:chgData name="DSA - Beatriz Ozorio" userId="073f1caa-c851-4470-85c4-4d504c612eb8" providerId="ADAL" clId="{119ECF5F-8688-4745-95FC-837B6B17EF8C}" dt="2023-01-30T16:45:14.403" v="6" actId="20577"/>
        <pc:sldMkLst>
          <pc:docMk/>
          <pc:sldMk cId="2871947964" sldId="287"/>
        </pc:sldMkLst>
        <pc:spChg chg="mod">
          <ac:chgData name="DSA - Beatriz Ozorio" userId="073f1caa-c851-4470-85c4-4d504c612eb8" providerId="ADAL" clId="{119ECF5F-8688-4745-95FC-837B6B17EF8C}" dt="2023-01-30T16:45:14.403" v="6" actId="20577"/>
          <ac:spMkLst>
            <pc:docMk/>
            <pc:sldMk cId="2871947964" sldId="287"/>
            <ac:spMk id="2" creationId="{00000000-0000-0000-0000-000000000000}"/>
          </ac:spMkLst>
        </pc:spChg>
      </pc:sldChg>
      <pc:sldChg chg="modSp mod">
        <pc:chgData name="DSA - Beatriz Ozorio" userId="073f1caa-c851-4470-85c4-4d504c612eb8" providerId="ADAL" clId="{119ECF5F-8688-4745-95FC-837B6B17EF8C}" dt="2023-01-30T16:38:39.169" v="3" actId="313"/>
        <pc:sldMkLst>
          <pc:docMk/>
          <pc:sldMk cId="2611198454" sldId="288"/>
        </pc:sldMkLst>
        <pc:spChg chg="mod">
          <ac:chgData name="DSA - Beatriz Ozorio" userId="073f1caa-c851-4470-85c4-4d504c612eb8" providerId="ADAL" clId="{119ECF5F-8688-4745-95FC-837B6B17EF8C}" dt="2023-01-30T16:38:39.169" v="3" actId="313"/>
          <ac:spMkLst>
            <pc:docMk/>
            <pc:sldMk cId="2611198454" sldId="288"/>
            <ac:spMk id="2" creationId="{00000000-0000-0000-0000-000000000000}"/>
          </ac:spMkLst>
        </pc:spChg>
      </pc:sldChg>
      <pc:sldChg chg="modSp mod">
        <pc:chgData name="DSA - Beatriz Ozorio" userId="073f1caa-c851-4470-85c4-4d504c612eb8" providerId="ADAL" clId="{119ECF5F-8688-4745-95FC-837B6B17EF8C}" dt="2023-01-30T17:05:13.617" v="22" actId="20577"/>
        <pc:sldMkLst>
          <pc:docMk/>
          <pc:sldMk cId="1751884631" sldId="289"/>
        </pc:sldMkLst>
        <pc:spChg chg="mod">
          <ac:chgData name="DSA - Beatriz Ozorio" userId="073f1caa-c851-4470-85c4-4d504c612eb8" providerId="ADAL" clId="{119ECF5F-8688-4745-95FC-837B6B17EF8C}" dt="2023-01-30T17:05:13.617" v="22" actId="20577"/>
          <ac:spMkLst>
            <pc:docMk/>
            <pc:sldMk cId="1751884631" sldId="289"/>
            <ac:spMk id="3" creationId="{00000000-0000-0000-0000-000000000000}"/>
          </ac:spMkLst>
        </pc:spChg>
      </pc:sldChg>
      <pc:sldChg chg="modSp mod">
        <pc:chgData name="DSA - Beatriz Ozorio" userId="073f1caa-c851-4470-85c4-4d504c612eb8" providerId="ADAL" clId="{119ECF5F-8688-4745-95FC-837B6B17EF8C}" dt="2023-01-30T16:51:27.629" v="20" actId="20577"/>
        <pc:sldMkLst>
          <pc:docMk/>
          <pc:sldMk cId="1073408004" sldId="291"/>
        </pc:sldMkLst>
        <pc:spChg chg="mod">
          <ac:chgData name="DSA - Beatriz Ozorio" userId="073f1caa-c851-4470-85c4-4d504c612eb8" providerId="ADAL" clId="{119ECF5F-8688-4745-95FC-837B6B17EF8C}" dt="2023-01-30T16:51:27.629" v="20" actId="20577"/>
          <ac:spMkLst>
            <pc:docMk/>
            <pc:sldMk cId="1073408004" sldId="291"/>
            <ac:spMk id="2"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6B3343D5-B438-44A0-9B04-CCB5FD00A7D7}" type="datetimeFigureOut">
              <a:rPr lang="pt-BR" smtClean="0"/>
              <a:t>05/02/2023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02900BE7-5813-4447-AD5E-2C48CB02AE14}" type="slidenum">
              <a:rPr lang="pt-BR" smtClean="0"/>
              <a:t>‹nº›</a:t>
            </a:fld>
            <a:endParaRPr lang="pt-BR"/>
          </a:p>
        </p:txBody>
      </p:sp>
    </p:spTree>
    <p:extLst>
      <p:ext uri="{BB962C8B-B14F-4D97-AF65-F5344CB8AC3E}">
        <p14:creationId xmlns:p14="http://schemas.microsoft.com/office/powerpoint/2010/main" val="39351690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6B3343D5-B438-44A0-9B04-CCB5FD00A7D7}" type="datetimeFigureOut">
              <a:rPr lang="pt-BR" smtClean="0"/>
              <a:t>05/02/2023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02900BE7-5813-4447-AD5E-2C48CB02AE14}" type="slidenum">
              <a:rPr lang="pt-BR" smtClean="0"/>
              <a:t>‹nº›</a:t>
            </a:fld>
            <a:endParaRPr lang="pt-BR"/>
          </a:p>
        </p:txBody>
      </p:sp>
    </p:spTree>
    <p:extLst>
      <p:ext uri="{BB962C8B-B14F-4D97-AF65-F5344CB8AC3E}">
        <p14:creationId xmlns:p14="http://schemas.microsoft.com/office/powerpoint/2010/main" val="3138848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838200" y="365125"/>
            <a:ext cx="7734300" cy="5811838"/>
          </a:xfr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6B3343D5-B438-44A0-9B04-CCB5FD00A7D7}" type="datetimeFigureOut">
              <a:rPr lang="pt-BR" smtClean="0"/>
              <a:t>05/02/2023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02900BE7-5813-4447-AD5E-2C48CB02AE14}" type="slidenum">
              <a:rPr lang="pt-BR" smtClean="0"/>
              <a:t>‹nº›</a:t>
            </a:fld>
            <a:endParaRPr lang="pt-BR"/>
          </a:p>
        </p:txBody>
      </p:sp>
    </p:spTree>
    <p:extLst>
      <p:ext uri="{BB962C8B-B14F-4D97-AF65-F5344CB8AC3E}">
        <p14:creationId xmlns:p14="http://schemas.microsoft.com/office/powerpoint/2010/main" val="546273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6B3343D5-B438-44A0-9B04-CCB5FD00A7D7}" type="datetimeFigureOut">
              <a:rPr lang="pt-BR" smtClean="0"/>
              <a:t>05/02/2023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02900BE7-5813-4447-AD5E-2C48CB02AE14}" type="slidenum">
              <a:rPr lang="pt-BR" smtClean="0"/>
              <a:t>‹nº›</a:t>
            </a:fld>
            <a:endParaRPr lang="pt-BR"/>
          </a:p>
        </p:txBody>
      </p:sp>
    </p:spTree>
    <p:extLst>
      <p:ext uri="{BB962C8B-B14F-4D97-AF65-F5344CB8AC3E}">
        <p14:creationId xmlns:p14="http://schemas.microsoft.com/office/powerpoint/2010/main" val="2694864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Editar estilos de texto Mestre</a:t>
            </a:r>
          </a:p>
        </p:txBody>
      </p:sp>
      <p:sp>
        <p:nvSpPr>
          <p:cNvPr id="4" name="Espaço Reservado para Data 3"/>
          <p:cNvSpPr>
            <a:spLocks noGrp="1"/>
          </p:cNvSpPr>
          <p:nvPr>
            <p:ph type="dt" sz="half" idx="10"/>
          </p:nvPr>
        </p:nvSpPr>
        <p:spPr/>
        <p:txBody>
          <a:bodyPr/>
          <a:lstStyle/>
          <a:p>
            <a:fld id="{6B3343D5-B438-44A0-9B04-CCB5FD00A7D7}" type="datetimeFigureOut">
              <a:rPr lang="pt-BR" smtClean="0"/>
              <a:t>05/02/2023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02900BE7-5813-4447-AD5E-2C48CB02AE14}" type="slidenum">
              <a:rPr lang="pt-BR" smtClean="0"/>
              <a:t>‹nº›</a:t>
            </a:fld>
            <a:endParaRPr lang="pt-BR"/>
          </a:p>
        </p:txBody>
      </p:sp>
    </p:spTree>
    <p:extLst>
      <p:ext uri="{BB962C8B-B14F-4D97-AF65-F5344CB8AC3E}">
        <p14:creationId xmlns:p14="http://schemas.microsoft.com/office/powerpoint/2010/main" val="2183783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838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6172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6B3343D5-B438-44A0-9B04-CCB5FD00A7D7}" type="datetimeFigureOut">
              <a:rPr lang="pt-BR" smtClean="0"/>
              <a:t>05/02/2023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02900BE7-5813-4447-AD5E-2C48CB02AE14}" type="slidenum">
              <a:rPr lang="pt-BR" smtClean="0"/>
              <a:t>‹nº›</a:t>
            </a:fld>
            <a:endParaRPr lang="pt-BR"/>
          </a:p>
        </p:txBody>
      </p:sp>
    </p:spTree>
    <p:extLst>
      <p:ext uri="{BB962C8B-B14F-4D97-AF65-F5344CB8AC3E}">
        <p14:creationId xmlns:p14="http://schemas.microsoft.com/office/powerpoint/2010/main" val="1240758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4" name="Espaço Reservado para Conteúdo 3"/>
          <p:cNvSpPr>
            <a:spLocks noGrp="1"/>
          </p:cNvSpPr>
          <p:nvPr>
            <p:ph sz="half" idx="2"/>
          </p:nvPr>
        </p:nvSpPr>
        <p:spPr>
          <a:xfrm>
            <a:off x="839788" y="2505075"/>
            <a:ext cx="5157787"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6" name="Espaço Reservado para Conteúdo 5"/>
          <p:cNvSpPr>
            <a:spLocks noGrp="1"/>
          </p:cNvSpPr>
          <p:nvPr>
            <p:ph sz="quarter" idx="4"/>
          </p:nvPr>
        </p:nvSpPr>
        <p:spPr>
          <a:xfrm>
            <a:off x="6172200" y="2505075"/>
            <a:ext cx="5183188"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6B3343D5-B438-44A0-9B04-CCB5FD00A7D7}" type="datetimeFigureOut">
              <a:rPr lang="pt-BR" smtClean="0"/>
              <a:t>05/02/2023</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02900BE7-5813-4447-AD5E-2C48CB02AE14}" type="slidenum">
              <a:rPr lang="pt-BR" smtClean="0"/>
              <a:t>‹nº›</a:t>
            </a:fld>
            <a:endParaRPr lang="pt-BR"/>
          </a:p>
        </p:txBody>
      </p:sp>
    </p:spTree>
    <p:extLst>
      <p:ext uri="{BB962C8B-B14F-4D97-AF65-F5344CB8AC3E}">
        <p14:creationId xmlns:p14="http://schemas.microsoft.com/office/powerpoint/2010/main" val="6772854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Data 2"/>
          <p:cNvSpPr>
            <a:spLocks noGrp="1"/>
          </p:cNvSpPr>
          <p:nvPr>
            <p:ph type="dt" sz="half" idx="10"/>
          </p:nvPr>
        </p:nvSpPr>
        <p:spPr/>
        <p:txBody>
          <a:bodyPr/>
          <a:lstStyle/>
          <a:p>
            <a:fld id="{6B3343D5-B438-44A0-9B04-CCB5FD00A7D7}" type="datetimeFigureOut">
              <a:rPr lang="pt-BR" smtClean="0"/>
              <a:t>05/02/2023</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02900BE7-5813-4447-AD5E-2C48CB02AE14}" type="slidenum">
              <a:rPr lang="pt-BR" smtClean="0"/>
              <a:t>‹nº›</a:t>
            </a:fld>
            <a:endParaRPr lang="pt-BR"/>
          </a:p>
        </p:txBody>
      </p:sp>
    </p:spTree>
    <p:extLst>
      <p:ext uri="{BB962C8B-B14F-4D97-AF65-F5344CB8AC3E}">
        <p14:creationId xmlns:p14="http://schemas.microsoft.com/office/powerpoint/2010/main" val="905546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6B3343D5-B438-44A0-9B04-CCB5FD00A7D7}" type="datetimeFigureOut">
              <a:rPr lang="pt-BR" smtClean="0"/>
              <a:t>05/02/2023</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02900BE7-5813-4447-AD5E-2C48CB02AE14}" type="slidenum">
              <a:rPr lang="pt-BR" smtClean="0"/>
              <a:t>‹nº›</a:t>
            </a:fld>
            <a:endParaRPr lang="pt-BR"/>
          </a:p>
        </p:txBody>
      </p:sp>
    </p:spTree>
    <p:extLst>
      <p:ext uri="{BB962C8B-B14F-4D97-AF65-F5344CB8AC3E}">
        <p14:creationId xmlns:p14="http://schemas.microsoft.com/office/powerpoint/2010/main" val="1149457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6B3343D5-B438-44A0-9B04-CCB5FD00A7D7}" type="datetimeFigureOut">
              <a:rPr lang="pt-BR" smtClean="0"/>
              <a:t>05/02/2023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02900BE7-5813-4447-AD5E-2C48CB02AE14}" type="slidenum">
              <a:rPr lang="pt-BR" smtClean="0"/>
              <a:t>‹nº›</a:t>
            </a:fld>
            <a:endParaRPr lang="pt-BR"/>
          </a:p>
        </p:txBody>
      </p:sp>
    </p:spTree>
    <p:extLst>
      <p:ext uri="{BB962C8B-B14F-4D97-AF65-F5344CB8AC3E}">
        <p14:creationId xmlns:p14="http://schemas.microsoft.com/office/powerpoint/2010/main" val="33812074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p:cNvSpPr>
            <a:spLocks noGrp="1"/>
          </p:cNvSpPr>
          <p:nvPr>
            <p:ph type="dt" sz="half" idx="10"/>
          </p:nvPr>
        </p:nvSpPr>
        <p:spPr/>
        <p:txBody>
          <a:bodyPr/>
          <a:lstStyle/>
          <a:p>
            <a:fld id="{6B3343D5-B438-44A0-9B04-CCB5FD00A7D7}" type="datetimeFigureOut">
              <a:rPr lang="pt-BR" smtClean="0"/>
              <a:t>05/02/2023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02900BE7-5813-4447-AD5E-2C48CB02AE14}" type="slidenum">
              <a:rPr lang="pt-BR" smtClean="0"/>
              <a:t>‹nº›</a:t>
            </a:fld>
            <a:endParaRPr lang="pt-BR"/>
          </a:p>
        </p:txBody>
      </p:sp>
    </p:spTree>
    <p:extLst>
      <p:ext uri="{BB962C8B-B14F-4D97-AF65-F5344CB8AC3E}">
        <p14:creationId xmlns:p14="http://schemas.microsoft.com/office/powerpoint/2010/main" val="2717863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3343D5-B438-44A0-9B04-CCB5FD00A7D7}" type="datetimeFigureOut">
              <a:rPr lang="pt-BR" smtClean="0"/>
              <a:t>05/02/2023</a:t>
            </a:fld>
            <a:endParaRPr lang="pt-BR"/>
          </a:p>
        </p:txBody>
      </p:sp>
      <p:sp>
        <p:nvSpPr>
          <p:cNvPr id="5" name="Espaço Reservado para Rodapé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900BE7-5813-4447-AD5E-2C48CB02AE14}" type="slidenum">
              <a:rPr lang="pt-BR" smtClean="0"/>
              <a:t>‹nº›</a:t>
            </a:fld>
            <a:endParaRPr lang="pt-BR"/>
          </a:p>
        </p:txBody>
      </p:sp>
    </p:spTree>
    <p:extLst>
      <p:ext uri="{BB962C8B-B14F-4D97-AF65-F5344CB8AC3E}">
        <p14:creationId xmlns:p14="http://schemas.microsoft.com/office/powerpoint/2010/main" val="16808712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Subtítulo 2"/>
          <p:cNvSpPr>
            <a:spLocks noGrp="1"/>
          </p:cNvSpPr>
          <p:nvPr>
            <p:ph type="subTitle" idx="1"/>
          </p:nvPr>
        </p:nvSpPr>
        <p:spPr>
          <a:xfrm>
            <a:off x="6319283" y="4232201"/>
            <a:ext cx="2973572" cy="2030378"/>
          </a:xfrm>
        </p:spPr>
        <p:txBody>
          <a:bodyPr>
            <a:noAutofit/>
          </a:bodyPr>
          <a:lstStyle/>
          <a:p>
            <a:pPr algn="l"/>
            <a:r>
              <a:rPr lang="es-419" sz="3600" b="1" dirty="0">
                <a:solidFill>
                  <a:schemeClr val="accent2">
                    <a:lumMod val="75000"/>
                  </a:schemeClr>
                </a:solidFill>
                <a:latin typeface="Arial" panose="020B0604020202020204" pitchFamily="34" charset="0"/>
                <a:cs typeface="Arial" panose="020B0604020202020204" pitchFamily="34" charset="0"/>
              </a:rPr>
              <a:t>Día 7</a:t>
            </a:r>
          </a:p>
          <a:p>
            <a:pPr algn="l"/>
            <a:r>
              <a:rPr lang="es-ES" sz="3600" dirty="0">
                <a:solidFill>
                  <a:schemeClr val="bg1"/>
                </a:solidFill>
                <a:latin typeface="Arial" panose="020B0604020202020204" pitchFamily="34" charset="0"/>
                <a:cs typeface="Arial" panose="020B0604020202020204" pitchFamily="34" charset="0"/>
              </a:rPr>
              <a:t>Él tiene un propósito para su vida</a:t>
            </a:r>
            <a:endParaRPr lang="es-419" sz="3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9001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1985285" y="1243347"/>
            <a:ext cx="8322497" cy="4654114"/>
          </a:xfrm>
        </p:spPr>
        <p:txBody>
          <a:bodyPr anchor="t">
            <a:noAutofit/>
          </a:bodyPr>
          <a:lstStyle/>
          <a:p>
            <a:pPr>
              <a:lnSpc>
                <a:spcPct val="100000"/>
              </a:lnSpc>
              <a:spcBef>
                <a:spcPts val="2400"/>
              </a:spcBef>
            </a:pPr>
            <a:r>
              <a:rPr lang="es-ES" sz="2800" b="1" dirty="0">
                <a:solidFill>
                  <a:schemeClr val="tx2">
                    <a:lumMod val="75000"/>
                  </a:schemeClr>
                </a:solidFill>
                <a:latin typeface="Arial" panose="020B0604020202020204" pitchFamily="34" charset="0"/>
                <a:cs typeface="Arial" panose="020B0604020202020204" pitchFamily="34" charset="0"/>
              </a:rPr>
              <a:t>Moisés necesitaba comprender que el </a:t>
            </a:r>
            <a:r>
              <a:rPr lang="es-ES" sz="2800" b="1" dirty="0" smtClean="0">
                <a:solidFill>
                  <a:schemeClr val="tx2">
                    <a:lumMod val="75000"/>
                  </a:schemeClr>
                </a:solidFill>
                <a:latin typeface="Arial" panose="020B0604020202020204" pitchFamily="34" charset="0"/>
                <a:cs typeface="Arial" panose="020B0604020202020204" pitchFamily="34" charset="0"/>
              </a:rPr>
              <a:t>       Señor </a:t>
            </a:r>
            <a:r>
              <a:rPr lang="es-ES" sz="2800" b="1" dirty="0">
                <a:solidFill>
                  <a:schemeClr val="tx2">
                    <a:lumMod val="75000"/>
                  </a:schemeClr>
                </a:solidFill>
                <a:latin typeface="Arial" panose="020B0604020202020204" pitchFamily="34" charset="0"/>
                <a:cs typeface="Arial" panose="020B0604020202020204" pitchFamily="34" charset="0"/>
              </a:rPr>
              <a:t>libraría a su pueblo con el poder divino </a:t>
            </a:r>
            <a:r>
              <a:rPr lang="es-ES" sz="2800" b="1" dirty="0" smtClean="0">
                <a:solidFill>
                  <a:schemeClr val="tx2">
                    <a:lumMod val="75000"/>
                  </a:schemeClr>
                </a:solidFill>
                <a:latin typeface="Arial" panose="020B0604020202020204" pitchFamily="34" charset="0"/>
                <a:cs typeface="Arial" panose="020B0604020202020204" pitchFamily="34" charset="0"/>
              </a:rPr>
              <a:t>  y </a:t>
            </a:r>
            <a:r>
              <a:rPr lang="es-ES" sz="2800" b="1" dirty="0">
                <a:solidFill>
                  <a:schemeClr val="tx2">
                    <a:lumMod val="75000"/>
                  </a:schemeClr>
                </a:solidFill>
                <a:latin typeface="Arial" panose="020B0604020202020204" pitchFamily="34" charset="0"/>
                <a:cs typeface="Arial" panose="020B0604020202020204" pitchFamily="34" charset="0"/>
              </a:rPr>
              <a:t>no </a:t>
            </a:r>
            <a:r>
              <a:rPr lang="es-ES" sz="2800" b="1" dirty="0" smtClean="0">
                <a:solidFill>
                  <a:schemeClr val="tx2">
                    <a:lumMod val="75000"/>
                  </a:schemeClr>
                </a:solidFill>
                <a:latin typeface="Arial" panose="020B0604020202020204" pitchFamily="34" charset="0"/>
                <a:cs typeface="Arial" panose="020B0604020202020204" pitchFamily="34" charset="0"/>
              </a:rPr>
              <a:t>por </a:t>
            </a:r>
            <a:r>
              <a:rPr lang="es-ES" sz="2800" b="1" dirty="0">
                <a:solidFill>
                  <a:schemeClr val="tx2">
                    <a:lumMod val="75000"/>
                  </a:schemeClr>
                </a:solidFill>
                <a:latin typeface="Arial" panose="020B0604020202020204" pitchFamily="34" charset="0"/>
                <a:cs typeface="Arial" panose="020B0604020202020204" pitchFamily="34" charset="0"/>
              </a:rPr>
              <a:t>la fuerza o por su influencia en el gobierno egipcio</a:t>
            </a:r>
            <a:r>
              <a:rPr lang="pt-BR" sz="2800" b="1" dirty="0">
                <a:solidFill>
                  <a:schemeClr val="tx2">
                    <a:lumMod val="75000"/>
                  </a:schemeClr>
                </a:solidFill>
                <a:latin typeface="Arial" panose="020B0604020202020204" pitchFamily="34" charset="0"/>
                <a:cs typeface="Arial" panose="020B0604020202020204" pitchFamily="34" charset="0"/>
              </a:rPr>
              <a:t>.</a:t>
            </a:r>
          </a:p>
          <a:p>
            <a:pPr>
              <a:lnSpc>
                <a:spcPct val="100000"/>
              </a:lnSpc>
              <a:spcBef>
                <a:spcPts val="2400"/>
              </a:spcBef>
            </a:pPr>
            <a:r>
              <a:rPr lang="es-ES" sz="2800" dirty="0">
                <a:solidFill>
                  <a:schemeClr val="tx2">
                    <a:lumMod val="75000"/>
                  </a:schemeClr>
                </a:solidFill>
                <a:latin typeface="Arial" panose="020B0604020202020204" pitchFamily="34" charset="0"/>
                <a:cs typeface="Arial" panose="020B0604020202020204" pitchFamily="34" charset="0"/>
              </a:rPr>
              <a:t>Después de ese acto, Moisés corrió riesgo de muerte. Entonces, él eligió salir huyendo de Egipto</a:t>
            </a:r>
            <a:r>
              <a:rPr lang="pt-BR" sz="2800" dirty="0">
                <a:solidFill>
                  <a:schemeClr val="tx2">
                    <a:lumMod val="75000"/>
                  </a:schemeClr>
                </a:solidFill>
                <a:latin typeface="Arial" panose="020B0604020202020204" pitchFamily="34" charset="0"/>
                <a:cs typeface="Arial" panose="020B0604020202020204" pitchFamily="34" charset="0"/>
              </a:rPr>
              <a:t>. </a:t>
            </a:r>
          </a:p>
          <a:p>
            <a:pPr>
              <a:lnSpc>
                <a:spcPct val="100000"/>
              </a:lnSpc>
              <a:spcBef>
                <a:spcPts val="2400"/>
              </a:spcBef>
            </a:pPr>
            <a:r>
              <a:rPr lang="es-ES" sz="2800" dirty="0">
                <a:solidFill>
                  <a:schemeClr val="tx2">
                    <a:lumMod val="75000"/>
                  </a:schemeClr>
                </a:solidFill>
                <a:latin typeface="Arial" panose="020B0604020202020204" pitchFamily="34" charset="0"/>
                <a:cs typeface="Arial" panose="020B0604020202020204" pitchFamily="34" charset="0"/>
              </a:rPr>
              <a:t>Dios lo encaminó a la región de </a:t>
            </a:r>
            <a:r>
              <a:rPr lang="es-ES" sz="2800" dirty="0" err="1">
                <a:solidFill>
                  <a:schemeClr val="tx2">
                    <a:lumMod val="75000"/>
                  </a:schemeClr>
                </a:solidFill>
                <a:latin typeface="Arial" panose="020B0604020202020204" pitchFamily="34" charset="0"/>
                <a:cs typeface="Arial" panose="020B0604020202020204" pitchFamily="34" charset="0"/>
              </a:rPr>
              <a:t>Madián</a:t>
            </a:r>
            <a:r>
              <a:rPr lang="es-ES" sz="2800" dirty="0">
                <a:solidFill>
                  <a:schemeClr val="tx2">
                    <a:lumMod val="75000"/>
                  </a:schemeClr>
                </a:solidFill>
                <a:latin typeface="Arial" panose="020B0604020202020204" pitchFamily="34" charset="0"/>
                <a:cs typeface="Arial" panose="020B0604020202020204" pitchFamily="34" charset="0"/>
              </a:rPr>
              <a:t>, donde tendría su verdadera escuela preparatoria para liberar al pueblo de Israel de la esclavitud</a:t>
            </a:r>
            <a:r>
              <a:rPr lang="pt-BR" sz="2800" dirty="0">
                <a:solidFill>
                  <a:schemeClr val="tx2">
                    <a:lumMod val="75000"/>
                  </a:schemeClr>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41043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855628" y="774122"/>
            <a:ext cx="8970016" cy="5341451"/>
          </a:xfrm>
        </p:spPr>
        <p:txBody>
          <a:bodyPr>
            <a:noAutofit/>
          </a:bodyPr>
          <a:lstStyle/>
          <a:p>
            <a:pPr algn="l">
              <a:spcBef>
                <a:spcPts val="600"/>
              </a:spcBef>
            </a:pPr>
            <a:r>
              <a:rPr lang="es-ES" b="1" dirty="0">
                <a:solidFill>
                  <a:schemeClr val="accent2">
                    <a:lumMod val="75000"/>
                  </a:schemeClr>
                </a:solidFill>
                <a:latin typeface="Arial" panose="020B0604020202020204" pitchFamily="34" charset="0"/>
                <a:cs typeface="Arial" panose="020B0604020202020204" pitchFamily="34" charset="0"/>
              </a:rPr>
              <a:t>Lecciones que tenemos que aprender con                               esa fase de la vida de Moisés</a:t>
            </a:r>
            <a:r>
              <a:rPr lang="pt-BR" sz="2000" dirty="0">
                <a:solidFill>
                  <a:schemeClr val="tx2">
                    <a:lumMod val="75000"/>
                  </a:schemeClr>
                </a:solidFill>
                <a:latin typeface="Arial" panose="020B0604020202020204" pitchFamily="34" charset="0"/>
                <a:cs typeface="Arial" panose="020B0604020202020204" pitchFamily="34" charset="0"/>
              </a:rPr>
              <a:t> </a:t>
            </a:r>
          </a:p>
          <a:p>
            <a:pPr algn="l">
              <a:spcBef>
                <a:spcPts val="600"/>
              </a:spcBef>
            </a:pPr>
            <a:endParaRPr lang="pt-BR" sz="2000" dirty="0">
              <a:solidFill>
                <a:schemeClr val="tx2">
                  <a:lumMod val="75000"/>
                </a:schemeClr>
              </a:solidFill>
              <a:latin typeface="Arial" panose="020B0604020202020204" pitchFamily="34" charset="0"/>
              <a:cs typeface="Arial" panose="020B0604020202020204" pitchFamily="34" charset="0"/>
            </a:endParaRPr>
          </a:p>
          <a:p>
            <a:pPr marL="342900" indent="-342900" algn="l">
              <a:spcBef>
                <a:spcPts val="600"/>
              </a:spcBef>
              <a:buFont typeface="Arial" panose="020B0604020202020204" pitchFamily="34" charset="0"/>
              <a:buChar char="•"/>
            </a:pPr>
            <a:r>
              <a:rPr lang="es-419" b="1" dirty="0">
                <a:solidFill>
                  <a:schemeClr val="tx2">
                    <a:lumMod val="75000"/>
                  </a:schemeClr>
                </a:solidFill>
                <a:latin typeface="Arial" panose="020B0604020202020204" pitchFamily="34" charset="0"/>
                <a:cs typeface="Arial" panose="020B0604020202020204" pitchFamily="34" charset="0"/>
              </a:rPr>
              <a:t>Todos tenemos un propósito. </a:t>
            </a:r>
          </a:p>
          <a:p>
            <a:pPr marL="360000" algn="l">
              <a:spcBef>
                <a:spcPts val="600"/>
              </a:spcBef>
            </a:pPr>
            <a:r>
              <a:rPr lang="es-ES" sz="2000" dirty="0">
                <a:solidFill>
                  <a:schemeClr val="tx2">
                    <a:lumMod val="75000"/>
                  </a:schemeClr>
                </a:solidFill>
                <a:latin typeface="Arial" panose="020B0604020202020204" pitchFamily="34" charset="0"/>
                <a:cs typeface="Arial" panose="020B0604020202020204" pitchFamily="34" charset="0"/>
              </a:rPr>
              <a:t>Proverbios 16:4, dice que “Para cumplir sus designios, el Señor planea todo” (RVR2000), lo que nos lleva a concluir que necesitamos preguntarle a Dios cuál es su plan para nosotros</a:t>
            </a:r>
            <a:r>
              <a:rPr lang="pt-BR" sz="2000" dirty="0">
                <a:solidFill>
                  <a:schemeClr val="tx2">
                    <a:lumMod val="75000"/>
                  </a:schemeClr>
                </a:solidFill>
                <a:latin typeface="Arial" panose="020B0604020202020204" pitchFamily="34" charset="0"/>
                <a:cs typeface="Arial" panose="020B0604020202020204" pitchFamily="34" charset="0"/>
              </a:rPr>
              <a:t>. </a:t>
            </a:r>
          </a:p>
          <a:p>
            <a:pPr algn="l">
              <a:spcBef>
                <a:spcPts val="600"/>
              </a:spcBef>
            </a:pPr>
            <a:endParaRPr lang="pt-BR" sz="2000" dirty="0">
              <a:solidFill>
                <a:schemeClr val="tx2">
                  <a:lumMod val="75000"/>
                </a:schemeClr>
              </a:solidFill>
              <a:latin typeface="Arial" panose="020B0604020202020204" pitchFamily="34" charset="0"/>
              <a:cs typeface="Arial" panose="020B0604020202020204" pitchFamily="34" charset="0"/>
            </a:endParaRPr>
          </a:p>
          <a:p>
            <a:pPr marL="342900" indent="-342900" algn="l">
              <a:spcBef>
                <a:spcPts val="600"/>
              </a:spcBef>
              <a:buFont typeface="Arial" panose="020B0604020202020204" pitchFamily="34" charset="0"/>
              <a:buChar char="•"/>
            </a:pPr>
            <a:r>
              <a:rPr lang="es-ES" b="1" dirty="0">
                <a:solidFill>
                  <a:schemeClr val="tx2">
                    <a:lumMod val="75000"/>
                  </a:schemeClr>
                </a:solidFill>
                <a:latin typeface="Arial" panose="020B0604020202020204" pitchFamily="34" charset="0"/>
                <a:cs typeface="Arial" panose="020B0604020202020204" pitchFamily="34" charset="0"/>
              </a:rPr>
              <a:t>Dios nos ayuda a comprender nuestro propósito</a:t>
            </a:r>
            <a:r>
              <a:rPr lang="pt-BR" b="1" dirty="0">
                <a:solidFill>
                  <a:schemeClr val="tx2">
                    <a:lumMod val="75000"/>
                  </a:schemeClr>
                </a:solidFill>
                <a:latin typeface="Arial" panose="020B0604020202020204" pitchFamily="34" charset="0"/>
                <a:cs typeface="Arial" panose="020B0604020202020204" pitchFamily="34" charset="0"/>
              </a:rPr>
              <a:t>.</a:t>
            </a:r>
          </a:p>
          <a:p>
            <a:pPr marL="360000" algn="l">
              <a:spcBef>
                <a:spcPts val="600"/>
              </a:spcBef>
            </a:pPr>
            <a:r>
              <a:rPr lang="es-ES" sz="2000" dirty="0">
                <a:solidFill>
                  <a:schemeClr val="tx2">
                    <a:lumMod val="75000"/>
                  </a:schemeClr>
                </a:solidFill>
                <a:latin typeface="Arial" panose="020B0604020202020204" pitchFamily="34" charset="0"/>
                <a:cs typeface="Arial" panose="020B0604020202020204" pitchFamily="34" charset="0"/>
              </a:rPr>
              <a:t>¿Cómo puede descubrir usted de manera más específica ese propósito?</a:t>
            </a:r>
            <a:r>
              <a:rPr lang="pt-BR" sz="2000" dirty="0">
                <a:solidFill>
                  <a:schemeClr val="tx2">
                    <a:lumMod val="75000"/>
                  </a:schemeClr>
                </a:solidFill>
                <a:latin typeface="Arial" panose="020B0604020202020204" pitchFamily="34" charset="0"/>
                <a:cs typeface="Arial" panose="020B0604020202020204" pitchFamily="34" charset="0"/>
              </a:rPr>
              <a:t> </a:t>
            </a:r>
            <a:r>
              <a:rPr lang="pt-BR" sz="2000" b="1" dirty="0">
                <a:solidFill>
                  <a:schemeClr val="tx2">
                    <a:lumMod val="75000"/>
                  </a:schemeClr>
                </a:solidFill>
                <a:latin typeface="Arial" panose="020B0604020202020204" pitchFamily="34" charset="0"/>
                <a:cs typeface="Arial" panose="020B0604020202020204" pitchFamily="34" charset="0"/>
              </a:rPr>
              <a:t> </a:t>
            </a:r>
          </a:p>
          <a:p>
            <a:pPr algn="l">
              <a:spcBef>
                <a:spcPts val="600"/>
              </a:spcBef>
            </a:pPr>
            <a:endParaRPr lang="pt-BR" sz="2000" b="1" dirty="0">
              <a:solidFill>
                <a:schemeClr val="tx2">
                  <a:lumMod val="75000"/>
                </a:schemeClr>
              </a:solidFill>
              <a:latin typeface="Arial" panose="020B0604020202020204" pitchFamily="34" charset="0"/>
              <a:cs typeface="Arial" panose="020B0604020202020204" pitchFamily="34" charset="0"/>
            </a:endParaRPr>
          </a:p>
        </p:txBody>
      </p:sp>
      <p:sp>
        <p:nvSpPr>
          <p:cNvPr id="3" name="CaixaDeTexto 2"/>
          <p:cNvSpPr txBox="1"/>
          <p:nvPr/>
        </p:nvSpPr>
        <p:spPr>
          <a:xfrm>
            <a:off x="1238597" y="4412002"/>
            <a:ext cx="3813865" cy="1585049"/>
          </a:xfrm>
          <a:prstGeom prst="rect">
            <a:avLst/>
          </a:prstGeom>
          <a:noFill/>
        </p:spPr>
        <p:txBody>
          <a:bodyPr wrap="none" rtlCol="0">
            <a:spAutoFit/>
          </a:bodyPr>
          <a:lstStyle/>
          <a:p>
            <a:pPr marL="342900" indent="-342900">
              <a:spcBef>
                <a:spcPts val="1000"/>
              </a:spcBef>
              <a:buAutoNum type="alphaLcParenR"/>
            </a:pPr>
            <a:r>
              <a:rPr lang="es-419" b="1" dirty="0">
                <a:solidFill>
                  <a:schemeClr val="tx2">
                    <a:lumMod val="75000"/>
                  </a:schemeClr>
                </a:solidFill>
                <a:latin typeface="Arial" panose="020B0604020202020204" pitchFamily="34" charset="0"/>
                <a:cs typeface="Arial" panose="020B0604020202020204" pitchFamily="34" charset="0"/>
              </a:rPr>
              <a:t>Hable con Dios</a:t>
            </a:r>
          </a:p>
          <a:p>
            <a:pPr marL="342900" indent="-342900">
              <a:spcBef>
                <a:spcPts val="1000"/>
              </a:spcBef>
              <a:buAutoNum type="alphaLcParenR"/>
            </a:pPr>
            <a:r>
              <a:rPr lang="es-419" b="1" dirty="0">
                <a:solidFill>
                  <a:schemeClr val="tx2">
                    <a:lumMod val="75000"/>
                  </a:schemeClr>
                </a:solidFill>
                <a:latin typeface="Arial" panose="020B0604020202020204" pitchFamily="34" charset="0"/>
                <a:cs typeface="Arial" panose="020B0604020202020204" pitchFamily="34" charset="0"/>
              </a:rPr>
              <a:t>Lea la Palabra</a:t>
            </a:r>
          </a:p>
          <a:p>
            <a:pPr marL="342900" indent="-342900">
              <a:spcBef>
                <a:spcPts val="1000"/>
              </a:spcBef>
              <a:buAutoNum type="alphaLcParenR"/>
            </a:pPr>
            <a:r>
              <a:rPr lang="es-419" b="1" dirty="0">
                <a:solidFill>
                  <a:schemeClr val="tx2">
                    <a:lumMod val="75000"/>
                  </a:schemeClr>
                </a:solidFill>
                <a:latin typeface="Arial" panose="020B0604020202020204" pitchFamily="34" charset="0"/>
                <a:cs typeface="Arial" panose="020B0604020202020204" pitchFamily="34" charset="0"/>
              </a:rPr>
              <a:t>Reconozca sus habilidades</a:t>
            </a:r>
          </a:p>
          <a:p>
            <a:pPr marL="342900" indent="-342900">
              <a:spcBef>
                <a:spcPts val="1000"/>
              </a:spcBef>
              <a:buAutoNum type="alphaLcParenR"/>
            </a:pPr>
            <a:r>
              <a:rPr lang="es-419" b="1" dirty="0">
                <a:solidFill>
                  <a:schemeClr val="tx2">
                    <a:lumMod val="75000"/>
                  </a:schemeClr>
                </a:solidFill>
                <a:latin typeface="Arial" panose="020B0604020202020204" pitchFamily="34" charset="0"/>
                <a:cs typeface="Arial" panose="020B0604020202020204" pitchFamily="34" charset="0"/>
              </a:rPr>
              <a:t>Identifique lo que lo hace feliz</a:t>
            </a:r>
          </a:p>
        </p:txBody>
      </p:sp>
      <p:sp>
        <p:nvSpPr>
          <p:cNvPr id="5" name="CaixaDeTexto 4"/>
          <p:cNvSpPr txBox="1"/>
          <p:nvPr/>
        </p:nvSpPr>
        <p:spPr>
          <a:xfrm>
            <a:off x="5281622" y="4412001"/>
            <a:ext cx="2595582" cy="1585049"/>
          </a:xfrm>
          <a:prstGeom prst="rect">
            <a:avLst/>
          </a:prstGeom>
          <a:noFill/>
        </p:spPr>
        <p:txBody>
          <a:bodyPr wrap="none" rtlCol="0">
            <a:spAutoFit/>
          </a:bodyPr>
          <a:lstStyle/>
          <a:p>
            <a:pPr>
              <a:spcBef>
                <a:spcPts val="1000"/>
              </a:spcBef>
            </a:pPr>
            <a:r>
              <a:rPr lang="es-419" b="1" dirty="0">
                <a:solidFill>
                  <a:schemeClr val="tx2">
                    <a:lumMod val="75000"/>
                  </a:schemeClr>
                </a:solidFill>
                <a:latin typeface="Arial" panose="020B0604020202020204" pitchFamily="34" charset="0"/>
                <a:cs typeface="Arial" panose="020B0604020202020204" pitchFamily="34" charset="0"/>
              </a:rPr>
              <a:t>e) Busque inspiración</a:t>
            </a:r>
          </a:p>
          <a:p>
            <a:pPr>
              <a:spcBef>
                <a:spcPts val="1000"/>
              </a:spcBef>
            </a:pPr>
            <a:r>
              <a:rPr lang="es-419" b="1" dirty="0">
                <a:solidFill>
                  <a:schemeClr val="tx2">
                    <a:lumMod val="75000"/>
                  </a:schemeClr>
                </a:solidFill>
                <a:latin typeface="Arial" panose="020B0604020202020204" pitchFamily="34" charset="0"/>
                <a:cs typeface="Arial" panose="020B0604020202020204" pitchFamily="34" charset="0"/>
              </a:rPr>
              <a:t>f)  Estudie</a:t>
            </a:r>
          </a:p>
          <a:p>
            <a:pPr>
              <a:spcBef>
                <a:spcPts val="1000"/>
              </a:spcBef>
            </a:pPr>
            <a:r>
              <a:rPr lang="es-419" b="1" dirty="0">
                <a:solidFill>
                  <a:schemeClr val="tx2">
                    <a:lumMod val="75000"/>
                  </a:schemeClr>
                </a:solidFill>
                <a:latin typeface="Arial" panose="020B0604020202020204" pitchFamily="34" charset="0"/>
                <a:cs typeface="Arial" panose="020B0604020202020204" pitchFamily="34" charset="0"/>
              </a:rPr>
              <a:t>g) Tenga convicción</a:t>
            </a:r>
          </a:p>
          <a:p>
            <a:pPr>
              <a:spcBef>
                <a:spcPts val="1000"/>
              </a:spcBef>
            </a:pPr>
            <a:endParaRPr lang="pt-BR" dirty="0"/>
          </a:p>
        </p:txBody>
      </p:sp>
      <p:pic>
        <p:nvPicPr>
          <p:cNvPr id="6" name="Image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82226" y="211621"/>
            <a:ext cx="1771650" cy="860515"/>
          </a:xfrm>
          <a:prstGeom prst="rect">
            <a:avLst/>
          </a:prstGeom>
        </p:spPr>
      </p:pic>
    </p:spTree>
    <p:extLst>
      <p:ext uri="{BB962C8B-B14F-4D97-AF65-F5344CB8AC3E}">
        <p14:creationId xmlns:p14="http://schemas.microsoft.com/office/powerpoint/2010/main" val="22319768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2118459" y="1067420"/>
            <a:ext cx="7939941" cy="5034800"/>
          </a:xfrm>
        </p:spPr>
        <p:txBody>
          <a:bodyPr anchor="t">
            <a:noAutofit/>
          </a:bodyPr>
          <a:lstStyle/>
          <a:p>
            <a:pPr>
              <a:lnSpc>
                <a:spcPct val="100000"/>
              </a:lnSpc>
            </a:pPr>
            <a:r>
              <a:rPr lang="pt-BR" sz="2800" b="1" dirty="0">
                <a:solidFill>
                  <a:schemeClr val="accent2">
                    <a:lumMod val="75000"/>
                  </a:schemeClr>
                </a:solidFill>
                <a:latin typeface="Arial" panose="020B0604020202020204" pitchFamily="34" charset="0"/>
                <a:cs typeface="Arial" panose="020B0604020202020204" pitchFamily="34" charset="0"/>
              </a:rPr>
              <a:t>EL APRENDIZ DEL DESIERTO</a:t>
            </a:r>
          </a:p>
          <a:p>
            <a:pPr>
              <a:lnSpc>
                <a:spcPct val="100000"/>
              </a:lnSpc>
              <a:spcBef>
                <a:spcPts val="0"/>
              </a:spcBef>
            </a:pPr>
            <a:endParaRPr lang="pt-BR" sz="2800" dirty="0">
              <a:solidFill>
                <a:schemeClr val="tx2">
                  <a:lumMod val="75000"/>
                </a:schemeClr>
              </a:solidFill>
              <a:latin typeface="Arial" panose="020B0604020202020204" pitchFamily="34" charset="0"/>
              <a:cs typeface="Arial" panose="020B0604020202020204" pitchFamily="34" charset="0"/>
            </a:endParaRPr>
          </a:p>
          <a:p>
            <a:pPr>
              <a:lnSpc>
                <a:spcPct val="100000"/>
              </a:lnSpc>
              <a:spcBef>
                <a:spcPts val="0"/>
              </a:spcBef>
            </a:pPr>
            <a:r>
              <a:rPr lang="es-ES" sz="2500" dirty="0">
                <a:solidFill>
                  <a:schemeClr val="tx2">
                    <a:lumMod val="75000"/>
                  </a:schemeClr>
                </a:solidFill>
                <a:latin typeface="Arial" panose="020B0604020202020204" pitchFamily="34" charset="0"/>
                <a:cs typeface="Arial" panose="020B0604020202020204" pitchFamily="34" charset="0"/>
              </a:rPr>
              <a:t>El desierto es un lugar que nos saca de la zona de confort y nos enseña a soportar el calor y el frío de las dificultades. El desierto es el lugar de escasez donde nada es fácil, pero donde se aprende a tener paciencia, a depender de la providencia de Dios y donde se desarrolla la madurez</a:t>
            </a:r>
            <a:r>
              <a:rPr lang="pt-BR" sz="2500" dirty="0">
                <a:solidFill>
                  <a:schemeClr val="tx2">
                    <a:lumMod val="75000"/>
                  </a:schemeClr>
                </a:solidFill>
                <a:latin typeface="Arial" panose="020B0604020202020204" pitchFamily="34" charset="0"/>
                <a:cs typeface="Arial" panose="020B0604020202020204" pitchFamily="34" charset="0"/>
              </a:rPr>
              <a:t>. </a:t>
            </a:r>
          </a:p>
          <a:p>
            <a:pPr>
              <a:lnSpc>
                <a:spcPct val="100000"/>
              </a:lnSpc>
            </a:pPr>
            <a:r>
              <a:rPr lang="es-ES" sz="2500" dirty="0">
                <a:solidFill>
                  <a:schemeClr val="tx2">
                    <a:lumMod val="75000"/>
                  </a:schemeClr>
                </a:solidFill>
                <a:latin typeface="Arial" panose="020B0604020202020204" pitchFamily="34" charset="0"/>
                <a:cs typeface="Arial" panose="020B0604020202020204" pitchFamily="34" charset="0"/>
              </a:rPr>
              <a:t>En el desierto, Moisés construyó su familia y aprendió a tener alegría en la simplicidad. </a:t>
            </a:r>
            <a:r>
              <a:rPr lang="es-ES" sz="2500" b="1" dirty="0">
                <a:solidFill>
                  <a:schemeClr val="tx2">
                    <a:lumMod val="75000"/>
                  </a:schemeClr>
                </a:solidFill>
                <a:latin typeface="Arial" panose="020B0604020202020204" pitchFamily="34" charset="0"/>
                <a:cs typeface="Arial" panose="020B0604020202020204" pitchFamily="34" charset="0"/>
              </a:rPr>
              <a:t>Dios lo capacitó en el desierto para guiar a su pueblo a la prosperidad</a:t>
            </a:r>
            <a:r>
              <a:rPr lang="pt-BR" sz="2500" b="1" dirty="0">
                <a:solidFill>
                  <a:schemeClr val="tx2">
                    <a:lumMod val="75000"/>
                  </a:schemeClr>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2419865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2394094" y="755780"/>
            <a:ext cx="7654976" cy="5551714"/>
          </a:xfrm>
        </p:spPr>
        <p:txBody>
          <a:bodyPr>
            <a:noAutofit/>
          </a:bodyPr>
          <a:lstStyle/>
          <a:p>
            <a:pPr>
              <a:lnSpc>
                <a:spcPct val="100000"/>
              </a:lnSpc>
              <a:spcBef>
                <a:spcPts val="0"/>
              </a:spcBef>
            </a:pPr>
            <a:r>
              <a:rPr lang="pt-BR" sz="3200" b="1" dirty="0">
                <a:solidFill>
                  <a:schemeClr val="accent2">
                    <a:lumMod val="75000"/>
                  </a:schemeClr>
                </a:solidFill>
                <a:latin typeface="Arial" panose="020B0604020202020204" pitchFamily="34" charset="0"/>
                <a:cs typeface="Arial" panose="020B0604020202020204" pitchFamily="34" charset="0"/>
              </a:rPr>
              <a:t>EL LLAMADO </a:t>
            </a:r>
          </a:p>
          <a:p>
            <a:pPr>
              <a:lnSpc>
                <a:spcPct val="100000"/>
              </a:lnSpc>
              <a:spcBef>
                <a:spcPts val="0"/>
              </a:spcBef>
            </a:pPr>
            <a:endParaRPr lang="pt-BR" dirty="0">
              <a:solidFill>
                <a:schemeClr val="tx2">
                  <a:lumMod val="75000"/>
                </a:schemeClr>
              </a:solidFill>
              <a:latin typeface="Arial" panose="020B0604020202020204" pitchFamily="34" charset="0"/>
              <a:cs typeface="Arial" panose="020B0604020202020204" pitchFamily="34" charset="0"/>
            </a:endParaRPr>
          </a:p>
          <a:p>
            <a:pPr>
              <a:lnSpc>
                <a:spcPct val="100000"/>
              </a:lnSpc>
              <a:spcBef>
                <a:spcPts val="0"/>
              </a:spcBef>
            </a:pPr>
            <a:r>
              <a:rPr lang="es-ES" dirty="0">
                <a:solidFill>
                  <a:schemeClr val="tx2">
                    <a:lumMod val="75000"/>
                  </a:schemeClr>
                </a:solidFill>
                <a:latin typeface="Arial" panose="020B0604020202020204" pitchFamily="34" charset="0"/>
                <a:cs typeface="Arial" panose="020B0604020202020204" pitchFamily="34" charset="0"/>
              </a:rPr>
              <a:t>Dios se manifestó al llamarlo para cumplir la misión, pues Moisés estaba apto después de haber adquirido las habilidades necesarias</a:t>
            </a:r>
            <a:r>
              <a:rPr lang="pt-BR" dirty="0">
                <a:solidFill>
                  <a:schemeClr val="tx2">
                    <a:lumMod val="75000"/>
                  </a:schemeClr>
                </a:solidFill>
                <a:latin typeface="Arial" panose="020B0604020202020204" pitchFamily="34" charset="0"/>
                <a:cs typeface="Arial" panose="020B0604020202020204" pitchFamily="34" charset="0"/>
              </a:rPr>
              <a:t>. </a:t>
            </a:r>
          </a:p>
          <a:p>
            <a:pPr>
              <a:lnSpc>
                <a:spcPct val="100000"/>
              </a:lnSpc>
              <a:spcBef>
                <a:spcPts val="0"/>
              </a:spcBef>
            </a:pPr>
            <a:endParaRPr lang="pt-BR" dirty="0">
              <a:solidFill>
                <a:schemeClr val="tx2">
                  <a:lumMod val="75000"/>
                </a:schemeClr>
              </a:solidFill>
              <a:latin typeface="Arial" panose="020B0604020202020204" pitchFamily="34" charset="0"/>
              <a:cs typeface="Arial" panose="020B0604020202020204" pitchFamily="34" charset="0"/>
            </a:endParaRPr>
          </a:p>
          <a:p>
            <a:pPr>
              <a:lnSpc>
                <a:spcPct val="100000"/>
              </a:lnSpc>
              <a:spcBef>
                <a:spcPts val="0"/>
              </a:spcBef>
            </a:pPr>
            <a:r>
              <a:rPr lang="es-ES" dirty="0">
                <a:solidFill>
                  <a:schemeClr val="tx2">
                    <a:lumMod val="75000"/>
                  </a:schemeClr>
                </a:solidFill>
                <a:latin typeface="Arial" panose="020B0604020202020204" pitchFamily="34" charset="0"/>
                <a:cs typeface="Arial" panose="020B0604020202020204" pitchFamily="34" charset="0"/>
              </a:rPr>
              <a:t>Moisés tenía una visión totalmente diferente. Ahora tenía 80 años, ya no poseía la habilidad de un guerrero y había olvidado el idioma de los egipcios. Pero el Señor respondió</a:t>
            </a:r>
            <a:r>
              <a:rPr lang="pt-BR" dirty="0">
                <a:solidFill>
                  <a:schemeClr val="tx2">
                    <a:lumMod val="75000"/>
                  </a:schemeClr>
                </a:solidFill>
                <a:latin typeface="Arial" panose="020B0604020202020204" pitchFamily="34" charset="0"/>
                <a:cs typeface="Arial" panose="020B0604020202020204" pitchFamily="34" charset="0"/>
              </a:rPr>
              <a:t>: </a:t>
            </a:r>
          </a:p>
          <a:p>
            <a:pPr>
              <a:lnSpc>
                <a:spcPct val="100000"/>
              </a:lnSpc>
              <a:spcBef>
                <a:spcPts val="0"/>
              </a:spcBef>
            </a:pPr>
            <a:endParaRPr lang="pt-BR" i="1" dirty="0">
              <a:solidFill>
                <a:schemeClr val="tx2">
                  <a:lumMod val="75000"/>
                </a:schemeClr>
              </a:solidFill>
              <a:latin typeface="Arial" panose="020B0604020202020204" pitchFamily="34" charset="0"/>
              <a:cs typeface="Arial" panose="020B0604020202020204" pitchFamily="34" charset="0"/>
            </a:endParaRPr>
          </a:p>
          <a:p>
            <a:pPr>
              <a:lnSpc>
                <a:spcPct val="100000"/>
              </a:lnSpc>
              <a:spcBef>
                <a:spcPts val="0"/>
              </a:spcBef>
            </a:pPr>
            <a:r>
              <a:rPr lang="pt-BR" i="1" dirty="0">
                <a:solidFill>
                  <a:schemeClr val="tx2">
                    <a:lumMod val="75000"/>
                  </a:schemeClr>
                </a:solidFill>
                <a:latin typeface="Arial" panose="020B0604020202020204" pitchFamily="34" charset="0"/>
                <a:cs typeface="Arial" panose="020B0604020202020204" pitchFamily="34" charset="0"/>
              </a:rPr>
              <a:t>“</a:t>
            </a:r>
            <a:r>
              <a:rPr lang="es-ES" b="1" i="1" dirty="0">
                <a:solidFill>
                  <a:schemeClr val="tx2">
                    <a:lumMod val="75000"/>
                  </a:schemeClr>
                </a:solidFill>
                <a:latin typeface="Arial" panose="020B0604020202020204" pitchFamily="34" charset="0"/>
                <a:cs typeface="Arial" panose="020B0604020202020204" pitchFamily="34" charset="0"/>
              </a:rPr>
              <a:t>Ahora pues, ve, y yo estaré con tu boca, y te enseñaré lo que hayas de hablar</a:t>
            </a:r>
            <a:r>
              <a:rPr lang="pt-BR" b="1" i="1" dirty="0">
                <a:solidFill>
                  <a:schemeClr val="tx2">
                    <a:lumMod val="75000"/>
                  </a:schemeClr>
                </a:solidFill>
                <a:latin typeface="Arial" panose="020B0604020202020204" pitchFamily="34" charset="0"/>
                <a:cs typeface="Arial" panose="020B0604020202020204" pitchFamily="34" charset="0"/>
              </a:rPr>
              <a:t>"</a:t>
            </a:r>
            <a:r>
              <a:rPr lang="pt-BR" dirty="0">
                <a:solidFill>
                  <a:schemeClr val="tx2">
                    <a:lumMod val="75000"/>
                  </a:schemeClr>
                </a:solidFill>
                <a:latin typeface="Arial" panose="020B0604020202020204" pitchFamily="34" charset="0"/>
                <a:cs typeface="Arial" panose="020B0604020202020204" pitchFamily="34" charset="0"/>
              </a:rPr>
              <a:t> </a:t>
            </a:r>
            <a:r>
              <a:rPr lang="es-419" sz="1800" dirty="0">
                <a:solidFill>
                  <a:schemeClr val="tx2">
                    <a:lumMod val="75000"/>
                  </a:schemeClr>
                </a:solidFill>
                <a:latin typeface="Arial" panose="020B0604020202020204" pitchFamily="34" charset="0"/>
                <a:cs typeface="Arial" panose="020B0604020202020204" pitchFamily="34" charset="0"/>
              </a:rPr>
              <a:t>(Éxodo 4:11, 12).</a:t>
            </a:r>
          </a:p>
        </p:txBody>
      </p:sp>
    </p:spTree>
    <p:extLst>
      <p:ext uri="{BB962C8B-B14F-4D97-AF65-F5344CB8AC3E}">
        <p14:creationId xmlns:p14="http://schemas.microsoft.com/office/powerpoint/2010/main" val="25904231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946330" y="1282888"/>
            <a:ext cx="8317343" cy="4724400"/>
          </a:xfrm>
        </p:spPr>
        <p:txBody>
          <a:bodyPr>
            <a:noAutofit/>
          </a:bodyPr>
          <a:lstStyle/>
          <a:p>
            <a:pPr>
              <a:lnSpc>
                <a:spcPct val="100000"/>
              </a:lnSpc>
              <a:spcBef>
                <a:spcPts val="2400"/>
              </a:spcBef>
            </a:pPr>
            <a:r>
              <a:rPr lang="pt-BR" sz="3200" b="1" dirty="0">
                <a:solidFill>
                  <a:schemeClr val="accent2">
                    <a:lumMod val="75000"/>
                  </a:schemeClr>
                </a:solidFill>
                <a:latin typeface="Arial" panose="020B0604020202020204" pitchFamily="34" charset="0"/>
                <a:cs typeface="Arial" panose="020B0604020202020204" pitchFamily="34" charset="0"/>
              </a:rPr>
              <a:t>EL LIBERTADOR </a:t>
            </a:r>
          </a:p>
          <a:p>
            <a:pPr>
              <a:lnSpc>
                <a:spcPct val="100000"/>
              </a:lnSpc>
              <a:spcBef>
                <a:spcPts val="2400"/>
              </a:spcBef>
            </a:pPr>
            <a:r>
              <a:rPr lang="es-ES" sz="2800" dirty="0">
                <a:solidFill>
                  <a:schemeClr val="tx2">
                    <a:lumMod val="75000"/>
                  </a:schemeClr>
                </a:solidFill>
                <a:latin typeface="Arial" panose="020B0604020202020204" pitchFamily="34" charset="0"/>
                <a:cs typeface="Arial" panose="020B0604020202020204" pitchFamily="34" charset="0"/>
              </a:rPr>
              <a:t>La confianza de Moisés en el Señor movió el brazo de Dios para muchos milagros como: abrir el mar Rojo; hacer descender pan del cielo; traer codornices al campamento como </a:t>
            </a:r>
            <a:r>
              <a:rPr lang="es-ES" sz="2800">
                <a:solidFill>
                  <a:schemeClr val="tx2">
                    <a:lumMod val="75000"/>
                  </a:schemeClr>
                </a:solidFill>
                <a:latin typeface="Arial" panose="020B0604020202020204" pitchFamily="34" charset="0"/>
                <a:cs typeface="Arial" panose="020B0604020202020204" pitchFamily="34" charset="0"/>
              </a:rPr>
              <a:t>alimento; </a:t>
            </a:r>
            <a:r>
              <a:rPr lang="es-ES" sz="2800" dirty="0">
                <a:solidFill>
                  <a:schemeClr val="tx2">
                    <a:lumMod val="75000"/>
                  </a:schemeClr>
                </a:solidFill>
                <a:latin typeface="Arial" panose="020B0604020202020204" pitchFamily="34" charset="0"/>
                <a:cs typeface="Arial" panose="020B0604020202020204" pitchFamily="34" charset="0"/>
              </a:rPr>
              <a:t>mantener siempre una nube que aliviara el calor del día y una columna de fuego que los calentara de noche</a:t>
            </a:r>
            <a:r>
              <a:rPr lang="pt-BR" sz="2800" dirty="0">
                <a:solidFill>
                  <a:schemeClr val="tx2">
                    <a:lumMod val="75000"/>
                  </a:schemeClr>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7518846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1899953" y="1234692"/>
            <a:ext cx="8848912" cy="4585573"/>
          </a:xfrm>
        </p:spPr>
        <p:txBody>
          <a:bodyPr anchor="t">
            <a:noAutofit/>
          </a:bodyPr>
          <a:lstStyle/>
          <a:p>
            <a:pPr>
              <a:lnSpc>
                <a:spcPct val="100000"/>
              </a:lnSpc>
              <a:spcBef>
                <a:spcPts val="3000"/>
              </a:spcBef>
            </a:pPr>
            <a:r>
              <a:rPr lang="pt-BR" sz="2800" b="1" dirty="0">
                <a:solidFill>
                  <a:schemeClr val="accent2">
                    <a:lumMod val="75000"/>
                  </a:schemeClr>
                </a:solidFill>
                <a:latin typeface="Arial" panose="020B0604020202020204" pitchFamily="34" charset="0"/>
                <a:cs typeface="Arial" panose="020B0604020202020204" pitchFamily="34" charset="0"/>
              </a:rPr>
              <a:t>EL ÚLTIMO CAPÍTULO</a:t>
            </a:r>
          </a:p>
          <a:p>
            <a:pPr>
              <a:lnSpc>
                <a:spcPct val="100000"/>
              </a:lnSpc>
              <a:spcBef>
                <a:spcPts val="3000"/>
              </a:spcBef>
            </a:pPr>
            <a:r>
              <a:rPr lang="es-ES" sz="2800" dirty="0">
                <a:solidFill>
                  <a:schemeClr val="tx2">
                    <a:lumMod val="75000"/>
                  </a:schemeClr>
                </a:solidFill>
                <a:latin typeface="Arial" panose="020B0604020202020204" pitchFamily="34" charset="0"/>
                <a:cs typeface="Arial" panose="020B0604020202020204" pitchFamily="34" charset="0"/>
              </a:rPr>
              <a:t>Dios consideraba a Moisés como su amigo, y por eso le mostró la tierra prometida. Le mostró el futuro de Israel, la vida de Jesús en esta Tierra, su muerte y resurrección. Vio también la segunda venida de Jesús, la Tierra Nueva, la cual el Señor está preparando para todos los que lo aman y le obedecen. Como un guerrero cansado, Moisés se acostó para descansar y murió. Ese era el punto final del libro de su vida</a:t>
            </a:r>
            <a:r>
              <a:rPr lang="pt-BR" sz="2800" dirty="0">
                <a:solidFill>
                  <a:schemeClr val="tx2">
                    <a:lumMod val="75000"/>
                  </a:schemeClr>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9965154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2377000" y="1704788"/>
            <a:ext cx="7392149" cy="3529686"/>
          </a:xfrm>
        </p:spPr>
        <p:txBody>
          <a:bodyPr anchor="t">
            <a:noAutofit/>
          </a:bodyPr>
          <a:lstStyle/>
          <a:p>
            <a:pPr>
              <a:lnSpc>
                <a:spcPct val="100000"/>
              </a:lnSpc>
              <a:spcBef>
                <a:spcPts val="3000"/>
              </a:spcBef>
            </a:pPr>
            <a:r>
              <a:rPr lang="es-ES" sz="2800" dirty="0">
                <a:solidFill>
                  <a:schemeClr val="tx2">
                    <a:lumMod val="75000"/>
                  </a:schemeClr>
                </a:solidFill>
                <a:latin typeface="Arial" panose="020B0604020202020204" pitchFamily="34" charset="0"/>
                <a:cs typeface="Arial" panose="020B0604020202020204" pitchFamily="34" charset="0"/>
              </a:rPr>
              <a:t>Jesucristo y los ángeles sepultaron a Moisés. Sin embargo, el Señor quería dar una prueba real de las promesas que dejó a todo el que lo ama y que algún día moriría. Como el dador de la vida, Dios resucitó a Moisés y lo llevó al Cielo. Con ese acto, le daba a Moisés, no un nuevo capítulo, sino un nuevo libro para escribir una historia perfecta</a:t>
            </a:r>
            <a:r>
              <a:rPr lang="pt-BR" sz="2800" dirty="0">
                <a:solidFill>
                  <a:schemeClr val="tx2">
                    <a:lumMod val="75000"/>
                  </a:schemeClr>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0674670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724679" y="881149"/>
            <a:ext cx="7019730" cy="5314376"/>
          </a:xfrm>
        </p:spPr>
        <p:txBody>
          <a:bodyPr>
            <a:noAutofit/>
          </a:bodyPr>
          <a:lstStyle/>
          <a:p>
            <a:pPr algn="l">
              <a:lnSpc>
                <a:spcPct val="100000"/>
              </a:lnSpc>
              <a:spcBef>
                <a:spcPts val="1800"/>
              </a:spcBef>
            </a:pPr>
            <a:r>
              <a:rPr lang="es-ES" sz="3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El plan de Dios involucra su salvación y la vida eterna. Entonces, confíe en él y sea fiel</a:t>
            </a:r>
            <a:r>
              <a:rPr lang="pt-BR" sz="3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p>
          <a:p>
            <a:pPr algn="l">
              <a:lnSpc>
                <a:spcPct val="100000"/>
              </a:lnSpc>
              <a:spcBef>
                <a:spcPts val="1800"/>
              </a:spcBef>
            </a:pPr>
            <a:r>
              <a:rPr lang="es-ES" sz="3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La historia de Moisés muestra una vez más que Dios solo quiere nuestro bien y que sus promesas siempre se cumplen, incluida la promesa de la resurrección</a:t>
            </a:r>
            <a:r>
              <a:rPr lang="pt-BR" sz="3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6321535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8047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2221103" y="1541513"/>
            <a:ext cx="7604542" cy="3762005"/>
          </a:xfrm>
        </p:spPr>
        <p:txBody>
          <a:bodyPr>
            <a:noAutofit/>
          </a:bodyPr>
          <a:lstStyle/>
          <a:p>
            <a:pPr>
              <a:lnSpc>
                <a:spcPct val="100000"/>
              </a:lnSpc>
              <a:spcBef>
                <a:spcPts val="2400"/>
              </a:spcBef>
            </a:pPr>
            <a:r>
              <a:rPr lang="es-ES" sz="2800" dirty="0">
                <a:solidFill>
                  <a:schemeClr val="tx2">
                    <a:lumMod val="75000"/>
                  </a:schemeClr>
                </a:solidFill>
                <a:latin typeface="Arial" panose="020B0604020202020204" pitchFamily="34" charset="0"/>
                <a:cs typeface="Arial" panose="020B0604020202020204" pitchFamily="34" charset="0"/>
              </a:rPr>
              <a:t>Leer la Biblia es muchas veces semejante a mirar una película con historias llenas de aventuras</a:t>
            </a:r>
            <a:r>
              <a:rPr lang="pt-BR" sz="2800" dirty="0">
                <a:solidFill>
                  <a:schemeClr val="tx2">
                    <a:lumMod val="75000"/>
                  </a:schemeClr>
                </a:solidFill>
                <a:latin typeface="Arial" panose="020B0604020202020204" pitchFamily="34" charset="0"/>
                <a:cs typeface="Arial" panose="020B0604020202020204" pitchFamily="34" charset="0"/>
              </a:rPr>
              <a:t>. </a:t>
            </a:r>
            <a:r>
              <a:rPr lang="es-ES" sz="2800" dirty="0">
                <a:solidFill>
                  <a:schemeClr val="tx2">
                    <a:lumMod val="75000"/>
                  </a:schemeClr>
                </a:solidFill>
                <a:latin typeface="Arial" panose="020B0604020202020204" pitchFamily="34" charset="0"/>
                <a:cs typeface="Arial" panose="020B0604020202020204" pitchFamily="34" charset="0"/>
              </a:rPr>
              <a:t>Entre las varias películas bíblicas, el personaje más reproducido en las pantallas después de Jesús es </a:t>
            </a:r>
            <a:r>
              <a:rPr lang="es-ES" sz="2800" b="1" dirty="0">
                <a:solidFill>
                  <a:schemeClr val="tx2">
                    <a:lumMod val="75000"/>
                  </a:schemeClr>
                </a:solidFill>
                <a:latin typeface="Arial" panose="020B0604020202020204" pitchFamily="34" charset="0"/>
                <a:cs typeface="Arial" panose="020B0604020202020204" pitchFamily="34" charset="0"/>
              </a:rPr>
              <a:t>Moisés</a:t>
            </a:r>
            <a:r>
              <a:rPr lang="es-ES" sz="2800" dirty="0">
                <a:solidFill>
                  <a:schemeClr val="tx2">
                    <a:lumMod val="75000"/>
                  </a:schemeClr>
                </a:solidFill>
                <a:latin typeface="Arial" panose="020B0604020202020204" pitchFamily="34" charset="0"/>
                <a:cs typeface="Arial" panose="020B0604020202020204" pitchFamily="34" charset="0"/>
              </a:rPr>
              <a:t>, y es sobre su vida que vamos a fortalecer la esperanza de que es posible dar vuelta la página y vivir el propósito que Dios tiene para nuestra vida</a:t>
            </a:r>
            <a:r>
              <a:rPr lang="pt-BR" sz="2800" dirty="0">
                <a:solidFill>
                  <a:schemeClr val="tx2">
                    <a:lumMod val="75000"/>
                  </a:schemeClr>
                </a:solidFill>
                <a:latin typeface="Arial" panose="020B0604020202020204" pitchFamily="34" charset="0"/>
                <a:cs typeface="Arial" panose="020B0604020202020204" pitchFamily="34" charset="0"/>
              </a:rPr>
              <a:t>.</a:t>
            </a:r>
            <a:endParaRPr lang="pt-BR" b="1"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2819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1963881" y="1645920"/>
            <a:ext cx="8169333" cy="4610620"/>
          </a:xfrm>
        </p:spPr>
        <p:txBody>
          <a:bodyPr>
            <a:noAutofit/>
          </a:bodyPr>
          <a:lstStyle/>
          <a:p>
            <a:pPr>
              <a:lnSpc>
                <a:spcPct val="100000"/>
              </a:lnSpc>
              <a:spcBef>
                <a:spcPts val="2400"/>
              </a:spcBef>
            </a:pPr>
            <a:r>
              <a:rPr lang="es-ES" sz="3200" dirty="0">
                <a:solidFill>
                  <a:schemeClr val="tx2">
                    <a:lumMod val="75000"/>
                  </a:schemeClr>
                </a:solidFill>
                <a:latin typeface="Arial" panose="020B0604020202020204" pitchFamily="34" charset="0"/>
                <a:cs typeface="Arial" panose="020B0604020202020204" pitchFamily="34" charset="0"/>
              </a:rPr>
              <a:t>El pueblo de Israel se había multiplicado tremendamente en Egipto, y los gobernantes que no conocieron a José temían que los israelitas se aliaran con algún enemigo y tomaran posesión de la tierra. Por eso, ellos los obligaron a trabajos forzados, transformándolos en esclavos</a:t>
            </a:r>
            <a:r>
              <a:rPr lang="pt-BR" sz="3200" dirty="0">
                <a:solidFill>
                  <a:schemeClr val="tx2">
                    <a:lumMod val="75000"/>
                  </a:schemeClr>
                </a:solidFill>
                <a:latin typeface="Arial" panose="020B0604020202020204" pitchFamily="34" charset="0"/>
                <a:cs typeface="Arial" panose="020B0604020202020204" pitchFamily="34" charset="0"/>
              </a:rPr>
              <a:t>.</a:t>
            </a:r>
            <a:endParaRPr lang="pt-BR" sz="3200" b="1"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351932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2247024" y="960714"/>
            <a:ext cx="7876692" cy="4918190"/>
          </a:xfrm>
        </p:spPr>
        <p:txBody>
          <a:bodyPr>
            <a:noAutofit/>
          </a:bodyPr>
          <a:lstStyle/>
          <a:p>
            <a:pPr>
              <a:lnSpc>
                <a:spcPct val="100000"/>
              </a:lnSpc>
              <a:spcBef>
                <a:spcPts val="2400"/>
              </a:spcBef>
            </a:pPr>
            <a:r>
              <a:rPr lang="pt-BR" sz="2800" b="1" dirty="0">
                <a:solidFill>
                  <a:schemeClr val="accent2">
                    <a:lumMod val="75000"/>
                  </a:schemeClr>
                </a:solidFill>
                <a:latin typeface="Arial" panose="020B0604020202020204" pitchFamily="34" charset="0"/>
                <a:cs typeface="Arial" panose="020B0604020202020204" pitchFamily="34" charset="0"/>
              </a:rPr>
              <a:t>EL NACIMIENTO</a:t>
            </a:r>
          </a:p>
          <a:p>
            <a:pPr>
              <a:lnSpc>
                <a:spcPct val="100000"/>
              </a:lnSpc>
              <a:spcBef>
                <a:spcPts val="2400"/>
              </a:spcBef>
            </a:pPr>
            <a:r>
              <a:rPr lang="pt-BR" sz="2600" i="1" dirty="0">
                <a:solidFill>
                  <a:schemeClr val="tx2">
                    <a:lumMod val="75000"/>
                  </a:schemeClr>
                </a:solidFill>
                <a:latin typeface="Arial" panose="020B0604020202020204" pitchFamily="34" charset="0"/>
                <a:cs typeface="Arial" panose="020B0604020202020204" pitchFamily="34" charset="0"/>
              </a:rPr>
              <a:t>“</a:t>
            </a:r>
            <a:r>
              <a:rPr lang="es-ES" sz="2600" i="1" dirty="0">
                <a:solidFill>
                  <a:schemeClr val="tx2">
                    <a:lumMod val="75000"/>
                  </a:schemeClr>
                </a:solidFill>
                <a:latin typeface="Arial" panose="020B0604020202020204" pitchFamily="34" charset="0"/>
                <a:cs typeface="Arial" panose="020B0604020202020204" pitchFamily="34" charset="0"/>
              </a:rPr>
              <a:t>Entonces Faraón mandó a todo su pueblo, diciendo: Echad al río a todo hijo que nazca, y a toda hija preservad la vida</a:t>
            </a:r>
            <a:r>
              <a:rPr lang="pt-BR" sz="2600" dirty="0">
                <a:solidFill>
                  <a:schemeClr val="tx2">
                    <a:lumMod val="75000"/>
                  </a:schemeClr>
                </a:solidFill>
                <a:latin typeface="Arial" panose="020B0604020202020204" pitchFamily="34" charset="0"/>
                <a:cs typeface="Arial" panose="020B0604020202020204" pitchFamily="34" charset="0"/>
              </a:rPr>
              <a:t>” </a:t>
            </a:r>
            <a:r>
              <a:rPr lang="es-419" sz="2600" dirty="0">
                <a:solidFill>
                  <a:schemeClr val="tx2">
                    <a:lumMod val="75000"/>
                  </a:schemeClr>
                </a:solidFill>
                <a:latin typeface="Arial" panose="020B0604020202020204" pitchFamily="34" charset="0"/>
                <a:cs typeface="Arial" panose="020B0604020202020204" pitchFamily="34" charset="0"/>
              </a:rPr>
              <a:t>(Éxodo 1:22).</a:t>
            </a:r>
          </a:p>
          <a:p>
            <a:pPr>
              <a:lnSpc>
                <a:spcPct val="100000"/>
              </a:lnSpc>
              <a:spcBef>
                <a:spcPts val="2400"/>
              </a:spcBef>
            </a:pPr>
            <a:r>
              <a:rPr lang="es-ES" sz="2600" b="1" dirty="0">
                <a:solidFill>
                  <a:schemeClr val="tx2">
                    <a:lumMod val="75000"/>
                  </a:schemeClr>
                </a:solidFill>
                <a:latin typeface="Arial" panose="020B0604020202020204" pitchFamily="34" charset="0"/>
                <a:cs typeface="Arial" panose="020B0604020202020204" pitchFamily="34" charset="0"/>
              </a:rPr>
              <a:t>En ese contexto nació Moisés</a:t>
            </a:r>
            <a:r>
              <a:rPr lang="pt-BR" sz="2600" b="1" dirty="0">
                <a:solidFill>
                  <a:schemeClr val="tx2">
                    <a:lumMod val="75000"/>
                  </a:schemeClr>
                </a:solidFill>
                <a:latin typeface="Arial" panose="020B0604020202020204" pitchFamily="34" charset="0"/>
                <a:cs typeface="Arial" panose="020B0604020202020204" pitchFamily="34" charset="0"/>
              </a:rPr>
              <a:t>. </a:t>
            </a:r>
          </a:p>
          <a:p>
            <a:pPr>
              <a:lnSpc>
                <a:spcPct val="100000"/>
              </a:lnSpc>
              <a:spcBef>
                <a:spcPts val="2400"/>
              </a:spcBef>
            </a:pPr>
            <a:r>
              <a:rPr lang="es-ES" sz="2600" dirty="0">
                <a:solidFill>
                  <a:schemeClr val="tx2">
                    <a:lumMod val="75000"/>
                  </a:schemeClr>
                </a:solidFill>
                <a:latin typeface="Arial" panose="020B0604020202020204" pitchFamily="34" charset="0"/>
                <a:cs typeface="Arial" panose="020B0604020202020204" pitchFamily="34" charset="0"/>
              </a:rPr>
              <a:t>Amram y </a:t>
            </a:r>
            <a:r>
              <a:rPr lang="es-ES" sz="2600" dirty="0" err="1">
                <a:solidFill>
                  <a:schemeClr val="tx2">
                    <a:lumMod val="75000"/>
                  </a:schemeClr>
                </a:solidFill>
                <a:latin typeface="Arial" panose="020B0604020202020204" pitchFamily="34" charset="0"/>
                <a:cs typeface="Arial" panose="020B0604020202020204" pitchFamily="34" charset="0"/>
              </a:rPr>
              <a:t>Jocabed</a:t>
            </a:r>
            <a:r>
              <a:rPr lang="es-ES" sz="2600" dirty="0">
                <a:solidFill>
                  <a:schemeClr val="tx2">
                    <a:lumMod val="75000"/>
                  </a:schemeClr>
                </a:solidFill>
                <a:latin typeface="Arial" panose="020B0604020202020204" pitchFamily="34" charset="0"/>
                <a:cs typeface="Arial" panose="020B0604020202020204" pitchFamily="34" charset="0"/>
              </a:rPr>
              <a:t> tomaron todas las precauciones para preservar la vida de su bebé después de su nacimiento, porque consideraban a los hijos como una bendición del Señor y a la vida como el soplo de Dios en el ser humano</a:t>
            </a:r>
            <a:r>
              <a:rPr lang="pt-BR" dirty="0">
                <a:solidFill>
                  <a:schemeClr val="tx2">
                    <a:lumMod val="75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6111984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2212338" y="1307828"/>
            <a:ext cx="7862688" cy="4724400"/>
          </a:xfrm>
        </p:spPr>
        <p:txBody>
          <a:bodyPr>
            <a:noAutofit/>
          </a:bodyPr>
          <a:lstStyle/>
          <a:p>
            <a:pPr>
              <a:lnSpc>
                <a:spcPct val="100000"/>
              </a:lnSpc>
              <a:spcBef>
                <a:spcPts val="2400"/>
              </a:spcBef>
            </a:pPr>
            <a:r>
              <a:rPr lang="es-ES" sz="2800" dirty="0" err="1">
                <a:solidFill>
                  <a:schemeClr val="tx2">
                    <a:lumMod val="75000"/>
                  </a:schemeClr>
                </a:solidFill>
                <a:latin typeface="Arial" panose="020B0604020202020204" pitchFamily="34" charset="0"/>
                <a:cs typeface="Arial" panose="020B0604020202020204" pitchFamily="34" charset="0"/>
              </a:rPr>
              <a:t>Jocabed</a:t>
            </a:r>
            <a:r>
              <a:rPr lang="es-ES" sz="2800" dirty="0">
                <a:solidFill>
                  <a:schemeClr val="tx2">
                    <a:lumMod val="75000"/>
                  </a:schemeClr>
                </a:solidFill>
                <a:latin typeface="Arial" panose="020B0604020202020204" pitchFamily="34" charset="0"/>
                <a:cs typeface="Arial" panose="020B0604020202020204" pitchFamily="34" charset="0"/>
              </a:rPr>
              <a:t> hizo una cesta de juncos, la calafateó con asfalto y brea para impermeabilizarla, envolvió a su hijo y lo puso allí. Lo llevó al rio Nilo bajo la custodia de la hermana, María</a:t>
            </a:r>
            <a:r>
              <a:rPr lang="pt-BR" sz="2800" dirty="0">
                <a:solidFill>
                  <a:schemeClr val="tx2">
                    <a:lumMod val="75000"/>
                  </a:schemeClr>
                </a:solidFill>
                <a:latin typeface="Arial" panose="020B0604020202020204" pitchFamily="34" charset="0"/>
                <a:cs typeface="Arial" panose="020B0604020202020204" pitchFamily="34" charset="0"/>
              </a:rPr>
              <a:t>.</a:t>
            </a:r>
          </a:p>
          <a:p>
            <a:pPr>
              <a:lnSpc>
                <a:spcPct val="100000"/>
              </a:lnSpc>
              <a:spcBef>
                <a:spcPts val="2400"/>
              </a:spcBef>
            </a:pPr>
            <a:r>
              <a:rPr lang="es-ES" sz="2800" b="1" dirty="0">
                <a:solidFill>
                  <a:schemeClr val="tx2">
                    <a:lumMod val="75000"/>
                  </a:schemeClr>
                </a:solidFill>
                <a:latin typeface="Arial" panose="020B0604020202020204" pitchFamily="34" charset="0"/>
                <a:cs typeface="Arial" panose="020B0604020202020204" pitchFamily="34" charset="0"/>
              </a:rPr>
              <a:t>Dios nunca está con los brazos cruzados.   Él actúa en favor de sus hijos. Los ángeles protegieron a ese bebé y guiaron los pasos de la princesa hacia donde estaba la cesta</a:t>
            </a:r>
            <a:r>
              <a:rPr lang="pt-BR" sz="2800" b="1" dirty="0">
                <a:solidFill>
                  <a:schemeClr val="tx2">
                    <a:lumMod val="75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7802679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2069268" y="1711234"/>
            <a:ext cx="8188638" cy="3616036"/>
          </a:xfrm>
        </p:spPr>
        <p:txBody>
          <a:bodyPr>
            <a:noAutofit/>
          </a:bodyPr>
          <a:lstStyle/>
          <a:p>
            <a:pPr>
              <a:lnSpc>
                <a:spcPct val="100000"/>
              </a:lnSpc>
              <a:spcBef>
                <a:spcPts val="2400"/>
              </a:spcBef>
            </a:pPr>
            <a:r>
              <a:rPr lang="es-ES" sz="2800" dirty="0">
                <a:solidFill>
                  <a:schemeClr val="tx2">
                    <a:lumMod val="75000"/>
                  </a:schemeClr>
                </a:solidFill>
                <a:latin typeface="Arial" panose="020B0604020202020204" pitchFamily="34" charset="0"/>
                <a:cs typeface="Arial" panose="020B0604020202020204" pitchFamily="34" charset="0"/>
              </a:rPr>
              <a:t>Cuando la princesa estuvo de acuerdo con la idea, María fue a buscar a </a:t>
            </a:r>
            <a:r>
              <a:rPr lang="es-ES" sz="2800" dirty="0" err="1">
                <a:solidFill>
                  <a:schemeClr val="tx2">
                    <a:lumMod val="75000"/>
                  </a:schemeClr>
                </a:solidFill>
                <a:latin typeface="Arial" panose="020B0604020202020204" pitchFamily="34" charset="0"/>
                <a:cs typeface="Arial" panose="020B0604020202020204" pitchFamily="34" charset="0"/>
              </a:rPr>
              <a:t>Jocabed</a:t>
            </a:r>
            <a:r>
              <a:rPr lang="es-ES" sz="2800" dirty="0">
                <a:solidFill>
                  <a:schemeClr val="tx2">
                    <a:lumMod val="75000"/>
                  </a:schemeClr>
                </a:solidFill>
                <a:latin typeface="Arial" panose="020B0604020202020204" pitchFamily="34" charset="0"/>
                <a:cs typeface="Arial" panose="020B0604020202020204" pitchFamily="34" charset="0"/>
              </a:rPr>
              <a:t>, la madre del bebé quien, además de tener a su hijo de vuelta, sería remunerada por cuidarlo</a:t>
            </a:r>
            <a:r>
              <a:rPr lang="pt-BR" sz="2800" dirty="0">
                <a:solidFill>
                  <a:schemeClr val="tx2">
                    <a:lumMod val="75000"/>
                  </a:schemeClr>
                </a:solidFill>
                <a:latin typeface="Arial" panose="020B0604020202020204" pitchFamily="34" charset="0"/>
                <a:cs typeface="Arial" panose="020B0604020202020204" pitchFamily="34" charset="0"/>
              </a:rPr>
              <a:t>. </a:t>
            </a:r>
          </a:p>
          <a:p>
            <a:pPr>
              <a:lnSpc>
                <a:spcPct val="100000"/>
              </a:lnSpc>
              <a:spcBef>
                <a:spcPts val="2400"/>
              </a:spcBef>
            </a:pPr>
            <a:r>
              <a:rPr lang="es-ES" sz="2800" b="1" dirty="0">
                <a:solidFill>
                  <a:schemeClr val="tx2">
                    <a:lumMod val="75000"/>
                  </a:schemeClr>
                </a:solidFill>
                <a:latin typeface="Arial" panose="020B0604020202020204" pitchFamily="34" charset="0"/>
                <a:cs typeface="Arial" panose="020B0604020202020204" pitchFamily="34" charset="0"/>
              </a:rPr>
              <a:t>El nombre Moisés lo dio la princesa y su significado es “sacado de las aguas”</a:t>
            </a:r>
            <a:r>
              <a:rPr lang="pt-BR" sz="2800" b="1" dirty="0">
                <a:solidFill>
                  <a:schemeClr val="tx2">
                    <a:lumMod val="75000"/>
                  </a:schemeClr>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7144812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819150" y="817821"/>
            <a:ext cx="7144443" cy="5402004"/>
          </a:xfrm>
        </p:spPr>
        <p:txBody>
          <a:bodyPr>
            <a:noAutofit/>
          </a:bodyPr>
          <a:lstStyle/>
          <a:p>
            <a:pPr algn="l">
              <a:lnSpc>
                <a:spcPct val="100000"/>
              </a:lnSpc>
              <a:spcBef>
                <a:spcPts val="2400"/>
              </a:spcBef>
            </a:pPr>
            <a:r>
              <a:rPr lang="es-ES" sz="3600" b="1" dirty="0" err="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Jocabed</a:t>
            </a:r>
            <a:r>
              <a:rPr lang="es-ES" sz="36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instruyó a su hijo en los principios divinos y “le enseñó a postrarse y a orar a Dios, al Dios viviente, al único que podría oírlo y ayudarle en cualquier emergencia</a:t>
            </a:r>
            <a:r>
              <a:rPr lang="pt-BR" sz="36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pPr algn="l">
              <a:lnSpc>
                <a:spcPct val="100000"/>
              </a:lnSpc>
              <a:spcBef>
                <a:spcPts val="2400"/>
              </a:spcBef>
            </a:pPr>
            <a:r>
              <a:rPr lang="es-ES" sz="20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(Elena de White, </a:t>
            </a:r>
            <a:r>
              <a:rPr lang="es-ES" sz="2000" i="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Historia de la redención</a:t>
            </a:r>
            <a:r>
              <a:rPr lang="es-ES" sz="20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p. 110).</a:t>
            </a:r>
            <a:endParaRPr lang="pt-BR" sz="20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1727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2521541" y="1770610"/>
            <a:ext cx="7520233" cy="3397679"/>
          </a:xfrm>
        </p:spPr>
        <p:txBody>
          <a:bodyPr anchor="ctr">
            <a:noAutofit/>
          </a:bodyPr>
          <a:lstStyle/>
          <a:p>
            <a:pPr>
              <a:lnSpc>
                <a:spcPct val="100000"/>
              </a:lnSpc>
            </a:pPr>
            <a:r>
              <a:rPr lang="es-ES" sz="3200" dirty="0">
                <a:solidFill>
                  <a:schemeClr val="tx2">
                    <a:lumMod val="75000"/>
                  </a:schemeClr>
                </a:solidFill>
                <a:latin typeface="Arial" panose="020B0604020202020204" pitchFamily="34" charset="0"/>
                <a:cs typeface="Arial" panose="020B0604020202020204" pitchFamily="34" charset="0"/>
              </a:rPr>
              <a:t>Hay una historia para que usted viva. Créalo, Dios lo ayudó a llegar hasta el día de hoy </a:t>
            </a:r>
            <a:r>
              <a:rPr lang="es-ES" sz="3200" b="1" dirty="0">
                <a:solidFill>
                  <a:schemeClr val="tx2">
                    <a:lumMod val="75000"/>
                  </a:schemeClr>
                </a:solidFill>
                <a:latin typeface="Arial" panose="020B0604020202020204" pitchFamily="34" charset="0"/>
                <a:cs typeface="Arial" panose="020B0604020202020204" pitchFamily="34" charset="0"/>
              </a:rPr>
              <a:t>porque él tiene planes para su vida.</a:t>
            </a:r>
            <a:r>
              <a:rPr lang="es-ES" sz="3200" dirty="0">
                <a:solidFill>
                  <a:schemeClr val="tx2">
                    <a:lumMod val="75000"/>
                  </a:schemeClr>
                </a:solidFill>
                <a:latin typeface="Arial" panose="020B0604020202020204" pitchFamily="34" charset="0"/>
                <a:cs typeface="Arial" panose="020B0604020202020204" pitchFamily="34" charset="0"/>
              </a:rPr>
              <a:t> Las circunstancias jamás definirán quién usted es o podrá ser, a menos que usted lo permita</a:t>
            </a:r>
            <a:r>
              <a:rPr lang="pt-BR" sz="3200" dirty="0">
                <a:solidFill>
                  <a:schemeClr val="tx2">
                    <a:lumMod val="75000"/>
                  </a:schemeClr>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607790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ubtítulo 2"/>
          <p:cNvSpPr>
            <a:spLocks noGrp="1"/>
          </p:cNvSpPr>
          <p:nvPr>
            <p:ph type="subTitle" idx="1"/>
          </p:nvPr>
        </p:nvSpPr>
        <p:spPr>
          <a:xfrm>
            <a:off x="1891089" y="679267"/>
            <a:ext cx="8707639" cy="5502858"/>
          </a:xfrm>
        </p:spPr>
        <p:txBody>
          <a:bodyPr>
            <a:noAutofit/>
          </a:bodyPr>
          <a:lstStyle/>
          <a:p>
            <a:pPr>
              <a:lnSpc>
                <a:spcPct val="100000"/>
              </a:lnSpc>
            </a:pPr>
            <a:r>
              <a:rPr lang="pt-BR" sz="3200" b="1" dirty="0">
                <a:solidFill>
                  <a:schemeClr val="accent2">
                    <a:lumMod val="75000"/>
                  </a:schemeClr>
                </a:solidFill>
                <a:latin typeface="Arial" panose="020B0604020202020204" pitchFamily="34" charset="0"/>
                <a:cs typeface="Arial" panose="020B0604020202020204" pitchFamily="34" charset="0"/>
              </a:rPr>
              <a:t>EL FUGITIVO </a:t>
            </a:r>
          </a:p>
          <a:p>
            <a:pPr>
              <a:lnSpc>
                <a:spcPct val="100000"/>
              </a:lnSpc>
              <a:spcBef>
                <a:spcPts val="0"/>
              </a:spcBef>
            </a:pPr>
            <a:endParaRPr lang="pt-BR" sz="3200" dirty="0">
              <a:solidFill>
                <a:schemeClr val="tx2">
                  <a:lumMod val="75000"/>
                </a:schemeClr>
              </a:solidFill>
              <a:latin typeface="Arial" panose="020B0604020202020204" pitchFamily="34" charset="0"/>
              <a:cs typeface="Arial" panose="020B0604020202020204" pitchFamily="34" charset="0"/>
            </a:endParaRPr>
          </a:p>
          <a:p>
            <a:pPr>
              <a:lnSpc>
                <a:spcPct val="100000"/>
              </a:lnSpc>
              <a:spcBef>
                <a:spcPts val="0"/>
              </a:spcBef>
            </a:pPr>
            <a:r>
              <a:rPr lang="es-ES" dirty="0">
                <a:solidFill>
                  <a:schemeClr val="tx2">
                    <a:lumMod val="75000"/>
                  </a:schemeClr>
                </a:solidFill>
                <a:latin typeface="Arial" panose="020B0604020202020204" pitchFamily="34" charset="0"/>
                <a:cs typeface="Arial" panose="020B0604020202020204" pitchFamily="34" charset="0"/>
              </a:rPr>
              <a:t>Moisés permaneció en el palacio durante 40 años, ganándose el respeto del pueblo egipcio. En ese tiempo, por medio de sus ángeles, Dios también dejó claro que lo había elegido para ser el libertador del pueblo de Israel</a:t>
            </a:r>
            <a:r>
              <a:rPr lang="pt-BR" dirty="0">
                <a:solidFill>
                  <a:schemeClr val="tx2">
                    <a:lumMod val="75000"/>
                  </a:schemeClr>
                </a:solidFill>
                <a:latin typeface="Arial" panose="020B0604020202020204" pitchFamily="34" charset="0"/>
                <a:cs typeface="Arial" panose="020B0604020202020204" pitchFamily="34" charset="0"/>
              </a:rPr>
              <a:t>.</a:t>
            </a:r>
          </a:p>
          <a:p>
            <a:pPr>
              <a:lnSpc>
                <a:spcPct val="100000"/>
              </a:lnSpc>
              <a:spcBef>
                <a:spcPts val="0"/>
              </a:spcBef>
            </a:pPr>
            <a:endParaRPr lang="pt-BR" dirty="0">
              <a:solidFill>
                <a:schemeClr val="tx2">
                  <a:lumMod val="75000"/>
                </a:schemeClr>
              </a:solidFill>
              <a:latin typeface="Arial" panose="020B0604020202020204" pitchFamily="34" charset="0"/>
              <a:cs typeface="Arial" panose="020B0604020202020204" pitchFamily="34" charset="0"/>
            </a:endParaRPr>
          </a:p>
          <a:p>
            <a:pPr>
              <a:lnSpc>
                <a:spcPct val="100000"/>
              </a:lnSpc>
              <a:spcBef>
                <a:spcPts val="0"/>
              </a:spcBef>
            </a:pPr>
            <a:r>
              <a:rPr lang="es-ES" dirty="0">
                <a:solidFill>
                  <a:schemeClr val="tx2">
                    <a:lumMod val="75000"/>
                  </a:schemeClr>
                </a:solidFill>
                <a:latin typeface="Arial" panose="020B0604020202020204" pitchFamily="34" charset="0"/>
                <a:cs typeface="Arial" panose="020B0604020202020204" pitchFamily="34" charset="0"/>
              </a:rPr>
              <a:t>Un día, al defender a un esclavo, Moisés le quitó la vida al egipcio que azotaba cruelmente al israelita. Con ese acto solidario relacionado con sus hermanos, Moisés demostró que tenía la convicción de quién era y a qué pueblo pertenecía, pero también dejó clara su necesidad de aprender a dominar sus emociones para poder liderar una nación</a:t>
            </a:r>
            <a:r>
              <a:rPr lang="pt-BR" dirty="0">
                <a:solidFill>
                  <a:schemeClr val="tx2">
                    <a:lumMod val="75000"/>
                  </a:schemeClr>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025347217"/>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1234</TotalTime>
  <Words>1174</Words>
  <Application>Microsoft Office PowerPoint</Application>
  <PresentationFormat>Widescreen</PresentationFormat>
  <Paragraphs>55</Paragraphs>
  <Slides>18</Slides>
  <Notes>0</Notes>
  <HiddenSlides>0</HiddenSlides>
  <MMClips>0</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18</vt:i4>
      </vt:variant>
    </vt:vector>
  </HeadingPairs>
  <TitlesOfParts>
    <vt:vector size="22" baseType="lpstr">
      <vt:lpstr>Arial</vt:lpstr>
      <vt:lpstr>Calibri</vt:lpstr>
      <vt:lpstr>Calibri Light</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Suzana Lima</dc:creator>
  <cp:lastModifiedBy>Suzana Lima</cp:lastModifiedBy>
  <cp:revision>55</cp:revision>
  <dcterms:created xsi:type="dcterms:W3CDTF">2023-01-29T16:27:09Z</dcterms:created>
  <dcterms:modified xsi:type="dcterms:W3CDTF">2023-02-05T17:44:43Z</dcterms:modified>
</cp:coreProperties>
</file>